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57" r:id="rId7"/>
    <p:sldId id="263" r:id="rId8"/>
    <p:sldId id="262" r:id="rId9"/>
    <p:sldId id="261" r:id="rId10"/>
    <p:sldId id="258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3BDB99-6628-4740-894C-1CD55187F668}" v="15" dt="2025-09-10T12:46:57.2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anne Doherty" userId="65d7226b-ef1b-4748-af6a-360051521647" providerId="ADAL" clId="{5DCE5AEC-8670-481C-95E0-D04E6761E430}"/>
    <pc:docChg chg="undo custSel addSld delSld modSld">
      <pc:chgData name="Leanne Doherty" userId="65d7226b-ef1b-4748-af6a-360051521647" providerId="ADAL" clId="{5DCE5AEC-8670-481C-95E0-D04E6761E430}" dt="2025-09-10T12:46:57.255" v="212" actId="14100"/>
      <pc:docMkLst>
        <pc:docMk/>
      </pc:docMkLst>
      <pc:sldChg chg="addSp modSp mod">
        <pc:chgData name="Leanne Doherty" userId="65d7226b-ef1b-4748-af6a-360051521647" providerId="ADAL" clId="{5DCE5AEC-8670-481C-95E0-D04E6761E430}" dt="2025-09-10T12:35:15.089" v="190" actId="1076"/>
        <pc:sldMkLst>
          <pc:docMk/>
          <pc:sldMk cId="974121708" sldId="258"/>
        </pc:sldMkLst>
        <pc:spChg chg="mod">
          <ac:chgData name="Leanne Doherty" userId="65d7226b-ef1b-4748-af6a-360051521647" providerId="ADAL" clId="{5DCE5AEC-8670-481C-95E0-D04E6761E430}" dt="2025-09-10T12:34:19.711" v="185" actId="20577"/>
          <ac:spMkLst>
            <pc:docMk/>
            <pc:sldMk cId="974121708" sldId="258"/>
            <ac:spMk id="4" creationId="{8A76A27E-9603-70C7-DA46-4266A9CE7CE1}"/>
          </ac:spMkLst>
        </pc:spChg>
        <pc:picChg chg="add mod">
          <ac:chgData name="Leanne Doherty" userId="65d7226b-ef1b-4748-af6a-360051521647" providerId="ADAL" clId="{5DCE5AEC-8670-481C-95E0-D04E6761E430}" dt="2025-09-10T12:35:15.089" v="190" actId="1076"/>
          <ac:picMkLst>
            <pc:docMk/>
            <pc:sldMk cId="974121708" sldId="258"/>
            <ac:picMk id="5" creationId="{90026F24-6CA5-E9B4-8976-43A10D363C74}"/>
          </ac:picMkLst>
        </pc:picChg>
      </pc:sldChg>
      <pc:sldChg chg="addSp modSp mod">
        <pc:chgData name="Leanne Doherty" userId="65d7226b-ef1b-4748-af6a-360051521647" providerId="ADAL" clId="{5DCE5AEC-8670-481C-95E0-D04E6761E430}" dt="2025-09-10T12:23:33.919" v="38" actId="1076"/>
        <pc:sldMkLst>
          <pc:docMk/>
          <pc:sldMk cId="1788566450" sldId="260"/>
        </pc:sldMkLst>
        <pc:spChg chg="add mod">
          <ac:chgData name="Leanne Doherty" userId="65d7226b-ef1b-4748-af6a-360051521647" providerId="ADAL" clId="{5DCE5AEC-8670-481C-95E0-D04E6761E430}" dt="2025-09-10T12:23:33.919" v="38" actId="1076"/>
          <ac:spMkLst>
            <pc:docMk/>
            <pc:sldMk cId="1788566450" sldId="260"/>
            <ac:spMk id="8" creationId="{D4E0EC2D-6830-307B-022C-FC9407A4BE34}"/>
          </ac:spMkLst>
        </pc:spChg>
        <pc:spChg chg="mod">
          <ac:chgData name="Leanne Doherty" userId="65d7226b-ef1b-4748-af6a-360051521647" providerId="ADAL" clId="{5DCE5AEC-8670-481C-95E0-D04E6761E430}" dt="2025-09-10T12:22:42.212" v="10" actId="1076"/>
          <ac:spMkLst>
            <pc:docMk/>
            <pc:sldMk cId="1788566450" sldId="260"/>
            <ac:spMk id="15" creationId="{059D7D90-C7A5-3D5D-35F7-FC9CE0BE0CD5}"/>
          </ac:spMkLst>
        </pc:spChg>
        <pc:spChg chg="mod">
          <ac:chgData name="Leanne Doherty" userId="65d7226b-ef1b-4748-af6a-360051521647" providerId="ADAL" clId="{5DCE5AEC-8670-481C-95E0-D04E6761E430}" dt="2025-09-10T12:22:45.743" v="11" actId="1076"/>
          <ac:spMkLst>
            <pc:docMk/>
            <pc:sldMk cId="1788566450" sldId="260"/>
            <ac:spMk id="17" creationId="{BC828A80-769C-1C8B-FAFE-5FE8F7B51602}"/>
          </ac:spMkLst>
        </pc:spChg>
        <pc:spChg chg="mod">
          <ac:chgData name="Leanne Doherty" userId="65d7226b-ef1b-4748-af6a-360051521647" providerId="ADAL" clId="{5DCE5AEC-8670-481C-95E0-D04E6761E430}" dt="2025-09-10T12:23:25.546" v="37" actId="20577"/>
          <ac:spMkLst>
            <pc:docMk/>
            <pc:sldMk cId="1788566450" sldId="260"/>
            <ac:spMk id="19" creationId="{C6885E6E-94C3-024D-4BBE-9E0226A6E8B8}"/>
          </ac:spMkLst>
        </pc:spChg>
        <pc:picChg chg="mod">
          <ac:chgData name="Leanne Doherty" userId="65d7226b-ef1b-4748-af6a-360051521647" providerId="ADAL" clId="{5DCE5AEC-8670-481C-95E0-D04E6761E430}" dt="2025-09-10T12:22:49.373" v="13" actId="1076"/>
          <ac:picMkLst>
            <pc:docMk/>
            <pc:sldMk cId="1788566450" sldId="260"/>
            <ac:picMk id="3" creationId="{C0F75D14-F39C-AB3C-F234-A4A8BA1669DA}"/>
          </ac:picMkLst>
        </pc:picChg>
        <pc:picChg chg="add mod">
          <ac:chgData name="Leanne Doherty" userId="65d7226b-ef1b-4748-af6a-360051521647" providerId="ADAL" clId="{5DCE5AEC-8670-481C-95E0-D04E6761E430}" dt="2025-09-10T12:23:13.831" v="19" actId="1076"/>
          <ac:picMkLst>
            <pc:docMk/>
            <pc:sldMk cId="1788566450" sldId="260"/>
            <ac:picMk id="4" creationId="{7F2F2FFF-352F-4455-F4E6-3530D33A654D}"/>
          </ac:picMkLst>
        </pc:picChg>
        <pc:picChg chg="mod">
          <ac:chgData name="Leanne Doherty" userId="65d7226b-ef1b-4748-af6a-360051521647" providerId="ADAL" clId="{5DCE5AEC-8670-481C-95E0-D04E6761E430}" dt="2025-09-10T12:22:47.966" v="12" actId="1076"/>
          <ac:picMkLst>
            <pc:docMk/>
            <pc:sldMk cId="1788566450" sldId="260"/>
            <ac:picMk id="10" creationId="{CF936DE2-4DDC-CB22-5B17-0AAD442F30D7}"/>
          </ac:picMkLst>
        </pc:picChg>
        <pc:picChg chg="mod">
          <ac:chgData name="Leanne Doherty" userId="65d7226b-ef1b-4748-af6a-360051521647" providerId="ADAL" clId="{5DCE5AEC-8670-481C-95E0-D04E6761E430}" dt="2025-09-10T12:23:05.747" v="17" actId="1076"/>
          <ac:picMkLst>
            <pc:docMk/>
            <pc:sldMk cId="1788566450" sldId="260"/>
            <ac:picMk id="1026" creationId="{091A734D-9D68-4250-82D9-B996E0806BC4}"/>
          </ac:picMkLst>
        </pc:picChg>
        <pc:picChg chg="mod">
          <ac:chgData name="Leanne Doherty" userId="65d7226b-ef1b-4748-af6a-360051521647" providerId="ADAL" clId="{5DCE5AEC-8670-481C-95E0-D04E6761E430}" dt="2025-09-10T12:22:38.315" v="9" actId="1076"/>
          <ac:picMkLst>
            <pc:docMk/>
            <pc:sldMk cId="1788566450" sldId="260"/>
            <ac:picMk id="1028" creationId="{29100E72-9DFA-6923-0F98-3C9C49A18DA2}"/>
          </ac:picMkLst>
        </pc:picChg>
      </pc:sldChg>
      <pc:sldChg chg="addSp modSp mod">
        <pc:chgData name="Leanne Doherty" userId="65d7226b-ef1b-4748-af6a-360051521647" providerId="ADAL" clId="{5DCE5AEC-8670-481C-95E0-D04E6761E430}" dt="2025-09-10T12:46:57.255" v="212" actId="14100"/>
        <pc:sldMkLst>
          <pc:docMk/>
          <pc:sldMk cId="3157610807" sldId="261"/>
        </pc:sldMkLst>
        <pc:spChg chg="mod">
          <ac:chgData name="Leanne Doherty" userId="65d7226b-ef1b-4748-af6a-360051521647" providerId="ADAL" clId="{5DCE5AEC-8670-481C-95E0-D04E6761E430}" dt="2025-09-10T12:46:41.032" v="209" actId="1076"/>
          <ac:spMkLst>
            <pc:docMk/>
            <pc:sldMk cId="3157610807" sldId="261"/>
            <ac:spMk id="2" creationId="{3253AF64-1FAB-9645-072F-74E71B77DC6A}"/>
          </ac:spMkLst>
        </pc:spChg>
        <pc:picChg chg="mod">
          <ac:chgData name="Leanne Doherty" userId="65d7226b-ef1b-4748-af6a-360051521647" providerId="ADAL" clId="{5DCE5AEC-8670-481C-95E0-D04E6761E430}" dt="2025-09-10T12:32:32.105" v="158" actId="1076"/>
          <ac:picMkLst>
            <pc:docMk/>
            <pc:sldMk cId="3157610807" sldId="261"/>
            <ac:picMk id="3" creationId="{1911CD5E-C72C-843C-2564-7BA123332615}"/>
          </ac:picMkLst>
        </pc:picChg>
        <pc:picChg chg="add mod">
          <ac:chgData name="Leanne Doherty" userId="65d7226b-ef1b-4748-af6a-360051521647" providerId="ADAL" clId="{5DCE5AEC-8670-481C-95E0-D04E6761E430}" dt="2025-09-10T12:46:57.255" v="212" actId="14100"/>
          <ac:picMkLst>
            <pc:docMk/>
            <pc:sldMk cId="3157610807" sldId="261"/>
            <ac:picMk id="1026" creationId="{7AAF3BB4-96CE-55F8-DC0E-7A9E3CB71CC9}"/>
          </ac:picMkLst>
        </pc:picChg>
      </pc:sldChg>
      <pc:sldChg chg="modSp mod">
        <pc:chgData name="Leanne Doherty" userId="65d7226b-ef1b-4748-af6a-360051521647" providerId="ADAL" clId="{5DCE5AEC-8670-481C-95E0-D04E6761E430}" dt="2025-09-10T12:30:57.688" v="140" actId="20577"/>
        <pc:sldMkLst>
          <pc:docMk/>
          <pc:sldMk cId="372057193" sldId="262"/>
        </pc:sldMkLst>
        <pc:graphicFrameChg chg="mod modGraphic">
          <ac:chgData name="Leanne Doherty" userId="65d7226b-ef1b-4748-af6a-360051521647" providerId="ADAL" clId="{5DCE5AEC-8670-481C-95E0-D04E6761E430}" dt="2025-09-10T12:30:57.688" v="140" actId="20577"/>
          <ac:graphicFrameMkLst>
            <pc:docMk/>
            <pc:sldMk cId="372057193" sldId="262"/>
            <ac:graphicFrameMk id="2" creationId="{876F9BA1-C6AD-C670-0A2F-7772DC08BD80}"/>
          </ac:graphicFrameMkLst>
        </pc:graphicFrameChg>
      </pc:sldChg>
      <pc:sldChg chg="new del">
        <pc:chgData name="Leanne Doherty" userId="65d7226b-ef1b-4748-af6a-360051521647" providerId="ADAL" clId="{5DCE5AEC-8670-481C-95E0-D04E6761E430}" dt="2025-09-10T12:35:49.467" v="192" actId="680"/>
        <pc:sldMkLst>
          <pc:docMk/>
          <pc:sldMk cId="3494190072" sldId="263"/>
        </pc:sldMkLst>
      </pc:sldChg>
      <pc:sldChg chg="addSp delSp modSp add mod">
        <pc:chgData name="Leanne Doherty" userId="65d7226b-ef1b-4748-af6a-360051521647" providerId="ADAL" clId="{5DCE5AEC-8670-481C-95E0-D04E6761E430}" dt="2025-09-10T12:38:32.932" v="201" actId="14100"/>
        <pc:sldMkLst>
          <pc:docMk/>
          <pc:sldMk cId="4137295483" sldId="263"/>
        </pc:sldMkLst>
        <pc:spChg chg="del">
          <ac:chgData name="Leanne Doherty" userId="65d7226b-ef1b-4748-af6a-360051521647" providerId="ADAL" clId="{5DCE5AEC-8670-481C-95E0-D04E6761E430}" dt="2025-09-10T12:35:58.405" v="198" actId="478"/>
          <ac:spMkLst>
            <pc:docMk/>
            <pc:sldMk cId="4137295483" sldId="263"/>
            <ac:spMk id="5" creationId="{D8ACAAC1-C390-E251-674B-7D1C16525CCC}"/>
          </ac:spMkLst>
        </pc:spChg>
        <pc:spChg chg="del">
          <ac:chgData name="Leanne Doherty" userId="65d7226b-ef1b-4748-af6a-360051521647" providerId="ADAL" clId="{5DCE5AEC-8670-481C-95E0-D04E6761E430}" dt="2025-09-10T12:35:55.533" v="195" actId="478"/>
          <ac:spMkLst>
            <pc:docMk/>
            <pc:sldMk cId="4137295483" sldId="263"/>
            <ac:spMk id="7" creationId="{BBFEC3A2-BD90-1166-56EF-3112F31F6FBA}"/>
          </ac:spMkLst>
        </pc:spChg>
        <pc:picChg chg="del">
          <ac:chgData name="Leanne Doherty" userId="65d7226b-ef1b-4748-af6a-360051521647" providerId="ADAL" clId="{5DCE5AEC-8670-481C-95E0-D04E6761E430}" dt="2025-09-10T12:35:56.620" v="197" actId="478"/>
          <ac:picMkLst>
            <pc:docMk/>
            <pc:sldMk cId="4137295483" sldId="263"/>
            <ac:picMk id="3" creationId="{53EBFF97-0B6B-B3B8-F88F-000D57D56BC0}"/>
          </ac:picMkLst>
        </pc:picChg>
        <pc:picChg chg="del">
          <ac:chgData name="Leanne Doherty" userId="65d7226b-ef1b-4748-af6a-360051521647" providerId="ADAL" clId="{5DCE5AEC-8670-481C-95E0-D04E6761E430}" dt="2025-09-10T12:35:53.899" v="194" actId="478"/>
          <ac:picMkLst>
            <pc:docMk/>
            <pc:sldMk cId="4137295483" sldId="263"/>
            <ac:picMk id="4" creationId="{45F1897D-550C-889A-B07F-998487E1669B}"/>
          </ac:picMkLst>
        </pc:picChg>
        <pc:picChg chg="add mod">
          <ac:chgData name="Leanne Doherty" userId="65d7226b-ef1b-4748-af6a-360051521647" providerId="ADAL" clId="{5DCE5AEC-8670-481C-95E0-D04E6761E430}" dt="2025-09-10T12:38:32.932" v="201" actId="14100"/>
          <ac:picMkLst>
            <pc:docMk/>
            <pc:sldMk cId="4137295483" sldId="263"/>
            <ac:picMk id="6" creationId="{49FF8FD1-C61F-6F8B-D9DC-D0FEDCD41E25}"/>
          </ac:picMkLst>
        </pc:picChg>
        <pc:picChg chg="del">
          <ac:chgData name="Leanne Doherty" userId="65d7226b-ef1b-4748-af6a-360051521647" providerId="ADAL" clId="{5DCE5AEC-8670-481C-95E0-D04E6761E430}" dt="2025-09-10T12:35:56.192" v="196" actId="478"/>
          <ac:picMkLst>
            <pc:docMk/>
            <pc:sldMk cId="4137295483" sldId="263"/>
            <ac:picMk id="8" creationId="{AC976435-83C6-03CD-D81F-7485DB896E98}"/>
          </ac:picMkLst>
        </pc:picChg>
      </pc:sldChg>
      <pc:sldChg chg="delSp add del mod">
        <pc:chgData name="Leanne Doherty" userId="65d7226b-ef1b-4748-af6a-360051521647" providerId="ADAL" clId="{5DCE5AEC-8670-481C-95E0-D04E6761E430}" dt="2025-09-10T12:39:05.591" v="204" actId="2696"/>
        <pc:sldMkLst>
          <pc:docMk/>
          <pc:sldMk cId="4108114386" sldId="264"/>
        </pc:sldMkLst>
        <pc:picChg chg="del">
          <ac:chgData name="Leanne Doherty" userId="65d7226b-ef1b-4748-af6a-360051521647" providerId="ADAL" clId="{5DCE5AEC-8670-481C-95E0-D04E6761E430}" dt="2025-09-10T12:38:40.212" v="203" actId="478"/>
          <ac:picMkLst>
            <pc:docMk/>
            <pc:sldMk cId="4108114386" sldId="264"/>
            <ac:picMk id="6" creationId="{DE9A6D14-AE97-CD9F-DA95-0541C53699F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9C872-FD5A-D820-3C7A-F9DEE5633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27E2CC-0ED5-D3A9-16DF-9006AFC61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E317D-F871-1129-F1B4-32E49504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64A47-19FD-1D2F-F59C-460A93B53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D1B27-67D3-0DD4-2AFC-E3C724D29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66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BCC04-5EAD-47F6-0426-2FBA46A8E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88A4F-79E7-CC4F-DF5E-7E04F2987E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2BF6B-E7FC-D0B0-3A4F-58D1CD88F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2756ED-B984-F4F2-32C1-C98577C1E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7B351-5BF5-4659-B159-6934BA489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86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2DDB1-35B9-63EC-2BFB-CFB2EF987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4C003A-E73D-B812-A03C-A22F3E219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C2460-85FA-999E-B24D-77AD14646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E4573-9A86-615E-5C8B-D3C9A45D7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D6F34-B81C-91BD-5B85-A55F675B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47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B5D12-EEEB-9A5D-C0C8-3B6984CE0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1CFAB-F263-389A-9A78-2AA870A518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0C6F9B-666C-077B-367A-972863E39F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9D04BE-8724-C21A-DADE-6774AA84A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C25E80-2C9E-1C4F-E2FF-0894157C9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48B31E-3E39-77A9-B08D-3B0B21BE3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6B8A2-7799-83E1-CF8C-683014917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AF773-B9E7-3A5D-E9CB-E180D1576D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06364-0FF8-1798-F380-75A2146144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BB02D9-6DEA-24D6-3B02-ACD464738E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CEB62D-332F-4ECE-4223-6D78788D32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9831C5-1EA0-01D8-BE19-F11E3CE99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DC2CB7-0755-1C4F-9680-048A6E935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351595-BAC3-8D1C-C730-1E9C9586B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87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C06DE-BF23-4D4D-7284-CCB159EA9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07A911-3D0D-B72C-9EF7-9F2D93ECF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C2DDC7-D8E6-B36C-1617-C065921EB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C24A1C-826C-A9BF-68A9-9A0120B28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126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0B1A7D-9239-0BC6-5160-364198E04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669CC3-7FA6-7735-0568-63FA5F54A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BBDE4B-B016-F04D-5002-A344564A6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33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C7686-768F-5A37-75A2-07D4F2329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52150-218B-2BBE-06B3-076E30F5B9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DA8E27-E98A-6E44-C3B5-616C95CF01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0214C-6A12-660B-A216-83B9E7AB8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1ABA43-514B-1623-C484-9422A5410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A77168-56FB-C427-6915-92A86FC97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61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D22AE-4F1D-12F7-C943-EA57F0BC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87D698-FEE5-42A9-3054-EA44DF936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30AAD2-8D9C-8C70-F40A-3585BADD3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0D1D0B-944C-9234-D44C-46C327589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5ED2B6-93DB-0C49-AEA6-367DC0227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DA75D0-4665-3093-B95F-99C7DC94B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408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3F1A4-F6C2-CC16-92CF-99026CA29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7027AD-48B4-224D-077F-5EC6A3D93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8D7D6-41E0-8308-2611-975E6D0C6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A1FB8-9F46-B150-70E1-2C784DFD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AB10E6-462C-298A-32EA-E719C31ED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774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05E92B-6838-619A-D5FF-5E2DC47F49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0CB373-7283-E04C-CA21-C4E10365E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16B91-653A-5909-8E10-7A7E3ACDC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28D30A-B429-B4A1-206F-BD20EE10D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CC520-C067-C396-ADA0-58732D02A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37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D3BCCF-4006-A4B2-7893-122AFB0BB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4E4295-FEB8-3E88-D51F-3D534FEC69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F6A04-F6F0-2B1A-7C59-5B5B7FD312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291BE-0B99-4D93-A10B-577DF59C9C97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85C55-64E8-D3A0-B2B5-1C918CFE99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D11FD1-48FC-A5EB-480E-A6DB66927C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A822E-5F31-4163-9868-DCC146DBE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428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BEBF516-BBF7-1970-6147-882A6E5EE5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0" t="16939" r="85819" b="63562"/>
          <a:stretch/>
        </p:blipFill>
        <p:spPr bwMode="auto">
          <a:xfrm>
            <a:off x="404494" y="377190"/>
            <a:ext cx="2155825" cy="2071832"/>
          </a:xfrm>
          <a:prstGeom prst="ellipse">
            <a:avLst/>
          </a:prstGeom>
          <a:ln w="762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9590AA-3B51-05DE-BCC2-15AD12E0E403}"/>
              </a:ext>
            </a:extLst>
          </p:cNvPr>
          <p:cNvSpPr txBox="1"/>
          <p:nvPr/>
        </p:nvSpPr>
        <p:spPr>
          <a:xfrm>
            <a:off x="1679574" y="1413106"/>
            <a:ext cx="914082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latin typeface="SassoonPrimaryInfant" pitchFamily="2" charset="0"/>
              </a:rPr>
              <a:t>Welcome to </a:t>
            </a:r>
            <a:br>
              <a:rPr lang="en-US" sz="8800" dirty="0">
                <a:latin typeface="SassoonPrimaryInfant" pitchFamily="2" charset="0"/>
              </a:rPr>
            </a:br>
            <a:r>
              <a:rPr lang="en-US" sz="8800" dirty="0">
                <a:latin typeface="SassoonPrimaryInfant" pitchFamily="2" charset="0"/>
              </a:rPr>
              <a:t>Foundation Stage</a:t>
            </a:r>
          </a:p>
          <a:p>
            <a:pPr algn="ctr"/>
            <a:r>
              <a:rPr lang="en-US" sz="8800" dirty="0">
                <a:latin typeface="SassoonPrimaryInfant" pitchFamily="2" charset="0"/>
              </a:rPr>
              <a:t>2</a:t>
            </a:r>
            <a:endParaRPr lang="en-GB" sz="88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39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BEBF516-BBF7-1970-6147-882A6E5EE5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0" t="16939" r="85819" b="63562"/>
          <a:stretch/>
        </p:blipFill>
        <p:spPr bwMode="auto">
          <a:xfrm>
            <a:off x="404494" y="377190"/>
            <a:ext cx="2155825" cy="2071832"/>
          </a:xfrm>
          <a:prstGeom prst="ellipse">
            <a:avLst/>
          </a:prstGeom>
          <a:ln w="762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9590AA-3B51-05DE-BCC2-15AD12E0E403}"/>
              </a:ext>
            </a:extLst>
          </p:cNvPr>
          <p:cNvSpPr txBox="1"/>
          <p:nvPr/>
        </p:nvSpPr>
        <p:spPr>
          <a:xfrm>
            <a:off x="1812924" y="89131"/>
            <a:ext cx="91408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latin typeface="SassoonPrimaryInfant" pitchFamily="2" charset="0"/>
              </a:rPr>
              <a:t>Meet the Team</a:t>
            </a:r>
            <a:endParaRPr lang="en-GB" sz="8800" dirty="0">
              <a:latin typeface="SassoonPrimaryInfant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91A734D-9D68-4250-82D9-B996E0806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275302" y="4117913"/>
            <a:ext cx="2358771" cy="176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9100E72-9DFA-6923-0F98-3C9C49A1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66666" y="3771876"/>
            <a:ext cx="1572514" cy="235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C0F75D14-F39C-AB3C-F234-A4A8BA1669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548" y="1328983"/>
            <a:ext cx="1572513" cy="2358770"/>
          </a:xfrm>
          <a:prstGeom prst="rect">
            <a:avLst/>
          </a:prstGeom>
        </p:spPr>
      </p:pic>
      <p:pic>
        <p:nvPicPr>
          <p:cNvPr id="7" name="Picture 6" descr="A person with long brown hair&#10;&#10;Description automatically generated">
            <a:extLst>
              <a:ext uri="{FF2B5EF4-FFF2-40B4-BE49-F238E27FC236}">
                <a16:creationId xmlns:a16="http://schemas.microsoft.com/office/drawing/2014/main" id="{D95E4F62-B4CA-E585-C39C-4BC6A4F615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774" y="1397195"/>
            <a:ext cx="1572513" cy="2358770"/>
          </a:xfrm>
          <a:prstGeom prst="rect">
            <a:avLst/>
          </a:prstGeom>
        </p:spPr>
      </p:pic>
      <p:pic>
        <p:nvPicPr>
          <p:cNvPr id="10" name="Picture 9" descr="A person in a black shirt&#10;&#10;Description automatically generated">
            <a:extLst>
              <a:ext uri="{FF2B5EF4-FFF2-40B4-BE49-F238E27FC236}">
                <a16:creationId xmlns:a16="http://schemas.microsoft.com/office/drawing/2014/main" id="{CF936DE2-4DDC-CB22-5B17-0AAD442F30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545" y="3751071"/>
            <a:ext cx="1572514" cy="23587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4D5EFC-1B7C-78FC-225E-DCFF7025384F}"/>
              </a:ext>
            </a:extLst>
          </p:cNvPr>
          <p:cNvSpPr txBox="1"/>
          <p:nvPr/>
        </p:nvSpPr>
        <p:spPr>
          <a:xfrm>
            <a:off x="2232627" y="2181711"/>
            <a:ext cx="32207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Mrs Doherty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Assistant Headteacher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Foundation Stage Lead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1A407C8-D05E-9B12-BA0E-7396D06C98DB}"/>
              </a:ext>
            </a:extLst>
          </p:cNvPr>
          <p:cNvSpPr txBox="1"/>
          <p:nvPr/>
        </p:nvSpPr>
        <p:spPr>
          <a:xfrm>
            <a:off x="8349012" y="2128269"/>
            <a:ext cx="3220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Mrs Jackson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F2 Teacher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9D7D90-C7A5-3D5D-35F7-FC9CE0BE0CD5}"/>
              </a:ext>
            </a:extLst>
          </p:cNvPr>
          <p:cNvSpPr txBox="1"/>
          <p:nvPr/>
        </p:nvSpPr>
        <p:spPr>
          <a:xfrm>
            <a:off x="852773" y="6157644"/>
            <a:ext cx="3220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Miss Hannant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F2 Teaching Assistant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C828A80-769C-1C8B-FAFE-5FE8F7B51602}"/>
              </a:ext>
            </a:extLst>
          </p:cNvPr>
          <p:cNvSpPr txBox="1"/>
          <p:nvPr/>
        </p:nvSpPr>
        <p:spPr>
          <a:xfrm>
            <a:off x="3278662" y="6058812"/>
            <a:ext cx="60973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Miss Hastings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F2 Teaching Assistant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6885E6E-94C3-024D-4BBE-9E0226A6E8B8}"/>
              </a:ext>
            </a:extLst>
          </p:cNvPr>
          <p:cNvSpPr txBox="1"/>
          <p:nvPr/>
        </p:nvSpPr>
        <p:spPr>
          <a:xfrm>
            <a:off x="7285943" y="6175586"/>
            <a:ext cx="60973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Miss Lester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F2 Teaching Assistant</a:t>
            </a:r>
          </a:p>
        </p:txBody>
      </p:sp>
      <p:pic>
        <p:nvPicPr>
          <p:cNvPr id="4" name="Picture 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7F2F2FFF-352F-4455-F4E6-3530D33A65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943" y="3823066"/>
            <a:ext cx="1572514" cy="23587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E0EC2D-6830-307B-022C-FC9407A4BE34}"/>
              </a:ext>
            </a:extLst>
          </p:cNvPr>
          <p:cNvSpPr txBox="1"/>
          <p:nvPr/>
        </p:nvSpPr>
        <p:spPr>
          <a:xfrm>
            <a:off x="9702228" y="6211669"/>
            <a:ext cx="60973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Mrs C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F2 Teaching Assistant</a:t>
            </a:r>
          </a:p>
        </p:txBody>
      </p:sp>
    </p:spTree>
    <p:extLst>
      <p:ext uri="{BB962C8B-B14F-4D97-AF65-F5344CB8AC3E}">
        <p14:creationId xmlns:p14="http://schemas.microsoft.com/office/powerpoint/2010/main" val="1788566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EB99D42-0E78-1BD6-DC27-368495186066}"/>
              </a:ext>
            </a:extLst>
          </p:cNvPr>
          <p:cNvSpPr txBox="1"/>
          <p:nvPr/>
        </p:nvSpPr>
        <p:spPr>
          <a:xfrm>
            <a:off x="1611236" y="190247"/>
            <a:ext cx="30825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>
                <a:latin typeface="SassoonPrimaryInfant" pitchFamily="2" charset="0"/>
              </a:rPr>
              <a:t>Day to Day</a:t>
            </a:r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64815F-BB17-C639-924F-4F651A60B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767" y="1274617"/>
            <a:ext cx="4531578" cy="52541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1736E2-2F05-EC63-A839-9A62A6BC183D}"/>
              </a:ext>
            </a:extLst>
          </p:cNvPr>
          <p:cNvSpPr txBox="1"/>
          <p:nvPr/>
        </p:nvSpPr>
        <p:spPr>
          <a:xfrm>
            <a:off x="7521219" y="195317"/>
            <a:ext cx="22243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>
                <a:latin typeface="SassoonPrimaryInfant" pitchFamily="2" charset="0"/>
              </a:rPr>
              <a:t>Monday</a:t>
            </a:r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D3D2798-3086-6A93-71C1-819A7A08F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956" y="2339775"/>
            <a:ext cx="2730426" cy="28099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4152F2-1935-C50C-E0B8-E8954958A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8373" y="2367936"/>
            <a:ext cx="2602747" cy="280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212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5A5F8A-3791-4F22-DDF7-21648E0C3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9FF8FD1-C61F-6F8B-D9DC-D0FEDCD41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8" y="134987"/>
            <a:ext cx="11843031" cy="649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95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EB99D42-0E78-1BD6-DC27-368495186066}"/>
              </a:ext>
            </a:extLst>
          </p:cNvPr>
          <p:cNvSpPr txBox="1"/>
          <p:nvPr/>
        </p:nvSpPr>
        <p:spPr>
          <a:xfrm>
            <a:off x="2935524" y="136525"/>
            <a:ext cx="63209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>
                <a:latin typeface="SassoonPrimaryInfant" pitchFamily="2" charset="0"/>
              </a:rPr>
              <a:t>Our Enriched Curriculum</a:t>
            </a:r>
            <a:endParaRPr lang="en-GB" sz="4800" dirty="0">
              <a:latin typeface="SassoonPrimaryInfant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6F9BA1-C6AD-C670-0A2F-7772DC08BD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420987"/>
              </p:ext>
            </p:extLst>
          </p:nvPr>
        </p:nvGraphicFramePr>
        <p:xfrm>
          <a:off x="336550" y="967522"/>
          <a:ext cx="11283950" cy="5120640"/>
        </p:xfrm>
        <a:graphic>
          <a:graphicData uri="http://schemas.openxmlformats.org/drawingml/2006/table">
            <a:tbl>
              <a:tblPr/>
              <a:tblGrid>
                <a:gridCol w="1816086">
                  <a:extLst>
                    <a:ext uri="{9D8B030D-6E8A-4147-A177-3AD203B41FA5}">
                      <a16:colId xmlns:a16="http://schemas.microsoft.com/office/drawing/2014/main" val="2344620555"/>
                    </a:ext>
                  </a:extLst>
                </a:gridCol>
                <a:gridCol w="1885964">
                  <a:extLst>
                    <a:ext uri="{9D8B030D-6E8A-4147-A177-3AD203B41FA5}">
                      <a16:colId xmlns:a16="http://schemas.microsoft.com/office/drawing/2014/main" val="857045894"/>
                    </a:ext>
                  </a:extLst>
                </a:gridCol>
                <a:gridCol w="1758316">
                  <a:extLst>
                    <a:ext uri="{9D8B030D-6E8A-4147-A177-3AD203B41FA5}">
                      <a16:colId xmlns:a16="http://schemas.microsoft.com/office/drawing/2014/main" val="1088789281"/>
                    </a:ext>
                  </a:extLst>
                </a:gridCol>
                <a:gridCol w="2058231">
                  <a:extLst>
                    <a:ext uri="{9D8B030D-6E8A-4147-A177-3AD203B41FA5}">
                      <a16:colId xmlns:a16="http://schemas.microsoft.com/office/drawing/2014/main" val="84328509"/>
                    </a:ext>
                  </a:extLst>
                </a:gridCol>
                <a:gridCol w="1939093">
                  <a:extLst>
                    <a:ext uri="{9D8B030D-6E8A-4147-A177-3AD203B41FA5}">
                      <a16:colId xmlns:a16="http://schemas.microsoft.com/office/drawing/2014/main" val="2750227656"/>
                    </a:ext>
                  </a:extLst>
                </a:gridCol>
                <a:gridCol w="1826260">
                  <a:extLst>
                    <a:ext uri="{9D8B030D-6E8A-4147-A177-3AD203B41FA5}">
                      <a16:colId xmlns:a16="http://schemas.microsoft.com/office/drawing/2014/main" val="1112191403"/>
                    </a:ext>
                  </a:extLst>
                </a:gridCol>
              </a:tblGrid>
              <a:tr h="527993">
                <a:tc>
                  <a:txBody>
                    <a:bodyPr/>
                    <a:lstStyle/>
                    <a:p>
                      <a:pPr fontAlgn="t"/>
                      <a:endParaRPr lang="en-GB" sz="320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ctr" rtl="0" fontAlgn="base"/>
                      <a:r>
                        <a:rPr lang="en-GB" sz="2000" b="1" i="0">
                          <a:effectLst/>
                          <a:latin typeface="SassoonCRInfant" panose="02010503020300020003" pitchFamily="2" charset="0"/>
                        </a:rPr>
                        <a:t>Autumn 1</a:t>
                      </a:r>
                      <a:r>
                        <a:rPr lang="en-GB" sz="2000" b="0" i="0">
                          <a:effectLst/>
                          <a:latin typeface="SassoonCRInfant" panose="02010503020300020003" pitchFamily="2" charset="0"/>
                        </a:rPr>
                        <a:t> </a:t>
                      </a:r>
                      <a:endParaRPr lang="en-GB" sz="3200" b="0" i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320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ctr" rtl="0" fontAlgn="base"/>
                      <a:r>
                        <a:rPr lang="en-GB" sz="2000" b="1" i="0">
                          <a:effectLst/>
                          <a:latin typeface="SassoonCRInfant" panose="02010503020300020003" pitchFamily="2" charset="0"/>
                        </a:rPr>
                        <a:t>Autumn 2</a:t>
                      </a:r>
                      <a:r>
                        <a:rPr lang="en-GB" sz="2000" b="0" i="0">
                          <a:effectLst/>
                          <a:latin typeface="SassoonCRInfant" panose="02010503020300020003" pitchFamily="2" charset="0"/>
                        </a:rPr>
                        <a:t> </a:t>
                      </a:r>
                      <a:endParaRPr lang="en-GB" sz="3200" b="0" i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320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ctr" rtl="0" fontAlgn="base"/>
                      <a:r>
                        <a:rPr lang="en-GB" sz="2000" b="1" i="0">
                          <a:effectLst/>
                          <a:latin typeface="SassoonCRInfant" panose="02010503020300020003" pitchFamily="2" charset="0"/>
                        </a:rPr>
                        <a:t>Spring 1</a:t>
                      </a:r>
                      <a:r>
                        <a:rPr lang="en-GB" sz="2000" b="0" i="0">
                          <a:effectLst/>
                          <a:latin typeface="SassoonCRInfant" panose="02010503020300020003" pitchFamily="2" charset="0"/>
                        </a:rPr>
                        <a:t> </a:t>
                      </a:r>
                      <a:endParaRPr lang="en-GB" sz="3200" b="0" i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320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ctr" rtl="0" fontAlgn="base"/>
                      <a:r>
                        <a:rPr lang="en-GB" sz="2000" b="1" i="0">
                          <a:effectLst/>
                          <a:latin typeface="SassoonCRInfant" panose="02010503020300020003" pitchFamily="2" charset="0"/>
                        </a:rPr>
                        <a:t>Spring 2</a:t>
                      </a:r>
                      <a:r>
                        <a:rPr lang="en-GB" sz="2000" b="0" i="0">
                          <a:effectLst/>
                          <a:latin typeface="SassoonCRInfant" panose="02010503020300020003" pitchFamily="2" charset="0"/>
                        </a:rPr>
                        <a:t> </a:t>
                      </a:r>
                      <a:endParaRPr lang="en-GB" sz="3200" b="0" i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320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ctr" rtl="0" fontAlgn="base"/>
                      <a:r>
                        <a:rPr lang="en-GB" sz="2000" b="1" i="0">
                          <a:effectLst/>
                          <a:latin typeface="SassoonCRInfant" panose="02010503020300020003" pitchFamily="2" charset="0"/>
                        </a:rPr>
                        <a:t>Summer 1</a:t>
                      </a:r>
                      <a:r>
                        <a:rPr lang="en-GB" sz="2000" b="0" i="0">
                          <a:effectLst/>
                          <a:latin typeface="SassoonCRInfant" panose="02010503020300020003" pitchFamily="2" charset="0"/>
                        </a:rPr>
                        <a:t> </a:t>
                      </a:r>
                      <a:endParaRPr lang="en-GB" sz="3200" b="0" i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320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ctr" rtl="0" fontAlgn="base"/>
                      <a:r>
                        <a:rPr lang="en-GB" sz="2000" b="1" i="0">
                          <a:effectLst/>
                          <a:latin typeface="SassoonCRInfant" panose="02010503020300020003" pitchFamily="2" charset="0"/>
                        </a:rPr>
                        <a:t>Summer 2</a:t>
                      </a:r>
                      <a:r>
                        <a:rPr lang="en-GB" sz="2000" b="0" i="0">
                          <a:effectLst/>
                          <a:latin typeface="SassoonCRInfant" panose="02010503020300020003" pitchFamily="2" charset="0"/>
                        </a:rPr>
                        <a:t> </a:t>
                      </a:r>
                      <a:endParaRPr lang="en-GB" sz="3200" b="0" i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8096017"/>
                  </a:ext>
                </a:extLst>
              </a:tr>
              <a:tr h="2343160">
                <a:tc>
                  <a:txBody>
                    <a:bodyPr/>
                    <a:lstStyle/>
                    <a:p>
                      <a:pPr fontAlgn="t"/>
                      <a:endParaRPr lang="en-US" sz="320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F2 Mini first aid training  </a:t>
                      </a: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endParaRPr lang="en-US" sz="3200" b="0" i="0" dirty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sz="320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Christmas Party at Bluebell Dairy Farm</a:t>
                      </a: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World Nursery Rhyme Week</a:t>
                      </a: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Dressing up day – </a:t>
                      </a:r>
                      <a:r>
                        <a:rPr lang="en-US" sz="2000" b="0" i="0" dirty="0" err="1">
                          <a:effectLst/>
                          <a:latin typeface="SassoonCRInfant" panose="02010503020300020003" pitchFamily="2" charset="0"/>
                        </a:rPr>
                        <a:t>Pyjama</a:t>
                      </a:r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 Party</a:t>
                      </a: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GB" sz="320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dirty="0">
                          <a:effectLst/>
                          <a:latin typeface="SassoonCRInfant" panose="02010503020300020003" pitchFamily="2" charset="0"/>
                        </a:rPr>
                        <a:t>White Post Farm to visit school</a:t>
                      </a:r>
                    </a:p>
                    <a:p>
                      <a:pPr algn="l" rtl="0" fontAlgn="base"/>
                      <a:endParaRPr lang="en-GB" sz="3200" b="0" i="0" dirty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sz="320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Dressing up day – picnic</a:t>
                      </a: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>
                          <a:effectLst/>
                          <a:latin typeface="SassoonCRInfant" panose="02010503020300020003" pitchFamily="2" charset="0"/>
                        </a:rPr>
                        <a:t>British Science week</a:t>
                      </a:r>
                      <a:endParaRPr lang="en-US" sz="3200" b="0" i="0" dirty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sz="320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fontAlgn="t"/>
                      <a:r>
                        <a:rPr lang="en-US" sz="2000" dirty="0">
                          <a:effectLst/>
                          <a:latin typeface="SassoonCRInfant" panose="02010503020300020003" pitchFamily="2" charset="0"/>
                        </a:rPr>
                        <a:t>Fieldwork Fortnight</a:t>
                      </a:r>
                    </a:p>
                    <a:p>
                      <a:pPr fontAlgn="t"/>
                      <a:endParaRPr lang="en-US" sz="2800" dirty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sz="320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Sundown</a:t>
                      </a:r>
                    </a:p>
                    <a:p>
                      <a:pPr algn="l" rtl="0" fontAlgn="base"/>
                      <a:endParaRPr lang="en-US" sz="2000" b="0" i="0" dirty="0">
                        <a:effectLst/>
                        <a:latin typeface="SassoonCRInfant" panose="02010503020300020003" pitchFamily="2" charset="0"/>
                      </a:endParaRPr>
                    </a:p>
                    <a:p>
                      <a:pPr algn="l" rtl="0" fontAlgn="base"/>
                      <a:r>
                        <a:rPr lang="en-US" sz="2000" b="0" i="0" dirty="0">
                          <a:effectLst/>
                          <a:latin typeface="SassoonCRInfant" panose="02010503020300020003" pitchFamily="2" charset="0"/>
                        </a:rPr>
                        <a:t>Dressing up day – beach party</a:t>
                      </a:r>
                      <a:endParaRPr lang="en-US" sz="3200" b="0" i="0" dirty="0">
                        <a:effectLst/>
                        <a:latin typeface="SassoonCRInfant" panose="02010503020300020003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6258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057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EB99D42-0E78-1BD6-DC27-368495186066}"/>
              </a:ext>
            </a:extLst>
          </p:cNvPr>
          <p:cNvSpPr txBox="1"/>
          <p:nvPr/>
        </p:nvSpPr>
        <p:spPr>
          <a:xfrm>
            <a:off x="5007400" y="203200"/>
            <a:ext cx="21771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>
                <a:latin typeface="SassoonPrimaryInfant" pitchFamily="2" charset="0"/>
              </a:rPr>
              <a:t>Reading</a:t>
            </a:r>
            <a:endParaRPr lang="en-GB" sz="4800" dirty="0">
              <a:latin typeface="SassoonPrimaryInfant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53AF64-1FAB-9645-072F-74E71B77DC6A}"/>
              </a:ext>
            </a:extLst>
          </p:cNvPr>
          <p:cNvSpPr txBox="1"/>
          <p:nvPr/>
        </p:nvSpPr>
        <p:spPr>
          <a:xfrm>
            <a:off x="149679" y="1872343"/>
            <a:ext cx="743902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Infant" pitchFamily="2" charset="0"/>
              </a:rPr>
              <a:t>Children read at school every single day.</a:t>
            </a:r>
          </a:p>
          <a:p>
            <a:endParaRPr lang="en-US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Infant" pitchFamily="2" charset="0"/>
              </a:rPr>
              <a:t>We read 1:1 with each child at least once a week – we record this in their reading diary.</a:t>
            </a:r>
          </a:p>
          <a:p>
            <a:endParaRPr lang="en-US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Infant" pitchFamily="2" charset="0"/>
              </a:rPr>
              <a:t>Children need to read to you at home 3-4 times a week – this needs to be recorded in their reading diary.</a:t>
            </a:r>
          </a:p>
          <a:p>
            <a:endParaRPr lang="en-US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Infant" pitchFamily="2" charset="0"/>
              </a:rPr>
              <a:t>Phonics videos will be sent out on Tapestry as your child’s homework each Friday. Please encourage your child to watch these to support their following week’s learning. </a:t>
            </a:r>
          </a:p>
          <a:p>
            <a:endParaRPr lang="en-US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Infant" pitchFamily="2" charset="0"/>
              </a:rPr>
              <a:t>Children read a guided reading book each week at school.</a:t>
            </a:r>
            <a:endParaRPr lang="en-GB" sz="2000" dirty="0">
              <a:latin typeface="SassoonPrimaryInfant" pitchFamily="2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1911CD5E-C72C-843C-2564-7BA1233326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53" t="14378" r="81276" b="75576"/>
          <a:stretch/>
        </p:blipFill>
        <p:spPr bwMode="auto">
          <a:xfrm>
            <a:off x="333376" y="231349"/>
            <a:ext cx="2703830" cy="1085850"/>
          </a:xfrm>
          <a:prstGeom prst="ellipse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AAF3BB4-96CE-55F8-DC0E-7A9E3CB71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702" y="608184"/>
            <a:ext cx="4453619" cy="593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610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F7A9F179-219F-55E3-C025-AF6F5C89D3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0" t="16939" r="85819" b="63562"/>
          <a:stretch/>
        </p:blipFill>
        <p:spPr bwMode="auto">
          <a:xfrm>
            <a:off x="384174" y="367030"/>
            <a:ext cx="2155825" cy="2071832"/>
          </a:xfrm>
          <a:prstGeom prst="ellipse">
            <a:avLst/>
          </a:prstGeom>
          <a:ln w="762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76A27E-9603-70C7-DA46-4266A9CE7CE1}"/>
              </a:ext>
            </a:extLst>
          </p:cNvPr>
          <p:cNvSpPr txBox="1"/>
          <p:nvPr/>
        </p:nvSpPr>
        <p:spPr>
          <a:xfrm>
            <a:off x="904875" y="2690336"/>
            <a:ext cx="785812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Home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PE </a:t>
            </a:r>
            <a:r>
              <a:rPr lang="en-US" sz="2800" dirty="0" err="1">
                <a:latin typeface="SassoonPrimaryInfant" pitchFamily="2" charset="0"/>
              </a:rPr>
              <a:t>plimsoles</a:t>
            </a:r>
            <a:r>
              <a:rPr lang="en-US" sz="2800" dirty="0">
                <a:latin typeface="SassoonPrimaryInfant" pitchFamily="2" charset="0"/>
              </a:rPr>
              <a:t>/ trainers (slip on/ </a:t>
            </a:r>
            <a:r>
              <a:rPr lang="en-US" sz="2800" dirty="0" err="1">
                <a:latin typeface="SassoonPrimaryInfant" pitchFamily="2" charset="0"/>
              </a:rPr>
              <a:t>velcro</a:t>
            </a:r>
            <a:r>
              <a:rPr lang="en-US" sz="2800" dirty="0">
                <a:latin typeface="SassoonPrimaryInfant" pitchFamily="2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SassoonPrimaryInfant" pitchFamily="2" charset="0"/>
              </a:rPr>
              <a:t>Coolmilk</a:t>
            </a:r>
            <a:endParaRPr lang="en-US" sz="28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Bookbags &amp; backpacks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School dinners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Focus weeks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Jewellery – studs only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SassoonPrimaryInfant" pitchFamily="2" charset="0"/>
              </a:rPr>
              <a:t>Labelling clothes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5585C3-4A08-523E-57CD-246CCBFC2480}"/>
              </a:ext>
            </a:extLst>
          </p:cNvPr>
          <p:cNvSpPr txBox="1"/>
          <p:nvPr/>
        </p:nvSpPr>
        <p:spPr>
          <a:xfrm>
            <a:off x="4056021" y="203200"/>
            <a:ext cx="40799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dirty="0">
                <a:latin typeface="SassoonPrimaryInfant" pitchFamily="2" charset="0"/>
              </a:rPr>
              <a:t>Other messages</a:t>
            </a:r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026F24-6CA5-E9B4-8976-43A10D363C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8732" y="2362201"/>
            <a:ext cx="5311753" cy="421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21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009879B-60C4-15AA-CB88-557A0BD797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0" t="16939" r="85819" b="63562"/>
          <a:stretch/>
        </p:blipFill>
        <p:spPr bwMode="auto">
          <a:xfrm>
            <a:off x="374014" y="356870"/>
            <a:ext cx="2155825" cy="2071832"/>
          </a:xfrm>
          <a:prstGeom prst="ellipse">
            <a:avLst/>
          </a:prstGeom>
          <a:ln w="762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D9C016-32EA-05D0-E408-7247BAE2BE0F}"/>
              </a:ext>
            </a:extLst>
          </p:cNvPr>
          <p:cNvSpPr txBox="1"/>
          <p:nvPr/>
        </p:nvSpPr>
        <p:spPr>
          <a:xfrm>
            <a:off x="3419475" y="3019424"/>
            <a:ext cx="7162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SassoonPrimaryInfant" pitchFamily="2" charset="0"/>
              </a:rPr>
              <a:t>Any Questions?</a:t>
            </a:r>
            <a:endParaRPr lang="en-GB" sz="6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779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248822-d6e8-43e9-98b6-39969396ef44">
      <Terms xmlns="http://schemas.microsoft.com/office/infopath/2007/PartnerControls"/>
    </lcf76f155ced4ddcb4097134ff3c332f>
    <TaxCatchAll xmlns="9f710329-22e4-4a10-bfda-5f940d9edaf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E118F15B8E241981690AC0209E07B" ma:contentTypeVersion="19" ma:contentTypeDescription="Create a new document." ma:contentTypeScope="" ma:versionID="a90b12445b596c6cdc8f998ff707cc84">
  <xsd:schema xmlns:xsd="http://www.w3.org/2001/XMLSchema" xmlns:xs="http://www.w3.org/2001/XMLSchema" xmlns:p="http://schemas.microsoft.com/office/2006/metadata/properties" xmlns:ns2="2b248822-d6e8-43e9-98b6-39969396ef44" xmlns:ns3="9f710329-22e4-4a10-bfda-5f940d9edaf8" targetNamespace="http://schemas.microsoft.com/office/2006/metadata/properties" ma:root="true" ma:fieldsID="ad00262cdd75fe33f161d52451ad3a86" ns2:_="" ns3:_="">
    <xsd:import namespace="2b248822-d6e8-43e9-98b6-39969396ef44"/>
    <xsd:import namespace="9f710329-22e4-4a10-bfda-5f940d9eda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248822-d6e8-43e9-98b6-39969396e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f9d315b-c3b7-4aa7-93f6-82566effcc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10329-22e4-4a10-bfda-5f940d9edaf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fbeb036-9c59-4e94-8335-b9a5e70704e3}" ma:internalName="TaxCatchAll" ma:showField="CatchAllData" ma:web="9f710329-22e4-4a10-bfda-5f940d9eda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DB2DE4E-4411-4E6E-AA67-3B03823D8D95}">
  <ds:schemaRefs>
    <ds:schemaRef ds:uri="http://schemas.microsoft.com/office/2006/metadata/properties"/>
    <ds:schemaRef ds:uri="http://schemas.microsoft.com/office/infopath/2007/PartnerControls"/>
    <ds:schemaRef ds:uri="2b248822-d6e8-43e9-98b6-39969396ef44"/>
    <ds:schemaRef ds:uri="9f710329-22e4-4a10-bfda-5f940d9edaf8"/>
  </ds:schemaRefs>
</ds:datastoreItem>
</file>

<file path=customXml/itemProps2.xml><?xml version="1.0" encoding="utf-8"?>
<ds:datastoreItem xmlns:ds="http://schemas.openxmlformats.org/officeDocument/2006/customXml" ds:itemID="{FD42A74D-BF8D-4D93-9263-41B08B37B7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09DC82-2C6A-4900-9E8E-F3863E780B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248822-d6e8-43e9-98b6-39969396ef44"/>
    <ds:schemaRef ds:uri="9f710329-22e4-4a10-bfda-5f940d9eda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226</Words>
  <Application>Microsoft Office PowerPoint</Application>
  <PresentationFormat>Widescreen</PresentationFormat>
  <Paragraphs>74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Sassoon Infant Std</vt:lpstr>
      <vt:lpstr>SassoonCRInfant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Doherty</dc:creator>
  <cp:lastModifiedBy>Leanne Doherty</cp:lastModifiedBy>
  <cp:revision>12</cp:revision>
  <dcterms:created xsi:type="dcterms:W3CDTF">2022-09-06T19:51:41Z</dcterms:created>
  <dcterms:modified xsi:type="dcterms:W3CDTF">2025-09-10T12:47:01Z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0x010100003E118F15B8E241981690AC0209E07B</vt:lpwstr>
  </property>
  <property fmtid="{D5CDD505-2E9C-101B-9397-08002B2CF9AE}" pid="3" name="MediaServiceImageTags">
    <vt:lpwstr/>
  </property>
</Properties>
</file>