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7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3" autoAdjust="0"/>
    <p:restoredTop sz="94660"/>
  </p:normalViewPr>
  <p:slideViewPr>
    <p:cSldViewPr snapToGrid="0">
      <p:cViewPr varScale="1">
        <p:scale>
          <a:sx n="63" d="100"/>
          <a:sy n="63" d="100"/>
        </p:scale>
        <p:origin x="8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antha Jackson" userId="64610ea9-a03c-4e71-abd7-028e24ce5118" providerId="ADAL" clId="{9CCE7CBD-6E27-41AB-AE6E-A9D8C54ED1D9}"/>
    <pc:docChg chg="delSld">
      <pc:chgData name="Samantha Jackson" userId="64610ea9-a03c-4e71-abd7-028e24ce5118" providerId="ADAL" clId="{9CCE7CBD-6E27-41AB-AE6E-A9D8C54ED1D9}" dt="2025-03-13T16:03:32.517" v="3" actId="2696"/>
      <pc:docMkLst>
        <pc:docMk/>
      </pc:docMkLst>
      <pc:sldChg chg="del">
        <pc:chgData name="Samantha Jackson" userId="64610ea9-a03c-4e71-abd7-028e24ce5118" providerId="ADAL" clId="{9CCE7CBD-6E27-41AB-AE6E-A9D8C54ED1D9}" dt="2025-03-13T16:03:24.791" v="0" actId="2696"/>
        <pc:sldMkLst>
          <pc:docMk/>
          <pc:sldMk cId="2525408743" sldId="256"/>
        </pc:sldMkLst>
      </pc:sldChg>
      <pc:sldChg chg="del">
        <pc:chgData name="Samantha Jackson" userId="64610ea9-a03c-4e71-abd7-028e24ce5118" providerId="ADAL" clId="{9CCE7CBD-6E27-41AB-AE6E-A9D8C54ED1D9}" dt="2025-03-13T16:03:26.669" v="1" actId="2696"/>
        <pc:sldMkLst>
          <pc:docMk/>
          <pc:sldMk cId="133723409" sldId="262"/>
        </pc:sldMkLst>
      </pc:sldChg>
      <pc:sldChg chg="del">
        <pc:chgData name="Samantha Jackson" userId="64610ea9-a03c-4e71-abd7-028e24ce5118" providerId="ADAL" clId="{9CCE7CBD-6E27-41AB-AE6E-A9D8C54ED1D9}" dt="2025-03-13T16:03:32.517" v="3" actId="2696"/>
        <pc:sldMkLst>
          <pc:docMk/>
          <pc:sldMk cId="978251241" sldId="263"/>
        </pc:sldMkLst>
      </pc:sldChg>
      <pc:sldChg chg="del">
        <pc:chgData name="Samantha Jackson" userId="64610ea9-a03c-4e71-abd7-028e24ce5118" providerId="ADAL" clId="{9CCE7CBD-6E27-41AB-AE6E-A9D8C54ED1D9}" dt="2025-03-13T16:03:29.555" v="2" actId="2696"/>
        <pc:sldMkLst>
          <pc:docMk/>
          <pc:sldMk cId="3419889995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9AA53-9DDD-B4D5-9A4D-4AFF094A97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6C1D7A-EB7E-E4BA-0422-5DA9CD4E3E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BEFBF-340C-962A-BCF5-FCB2FCFA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F8542-01A0-097F-6C2D-701824CF7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0665E-62D5-EB78-0710-B1D0B94B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88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BCB78-A9FF-1B4F-3C12-FA37B060D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1600F-428A-9849-4699-3880A0E0B3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9DAB9-983E-FCB9-4966-AC59784B7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72FD7-3650-101B-6E9C-B65053DA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90F24-8C07-D543-2BA8-CB48AAA73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156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93654-F003-3015-DB18-AE403FF16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3D10D-6F51-AD67-C602-33D505515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68D7C1-C35D-BC66-D5A2-88157A759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C06453-D194-9580-2692-BD9D2296E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B6EEA9-BF01-ED98-6E3D-E464D6550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36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868DD-0D01-95A0-F5D3-35DB8C638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31FEA-D849-D251-CA88-2222005655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199B76-EDF6-C321-E416-74C67FD4C2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704333-C76F-FEC3-25A4-75048CF72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2A6DF-0D4A-BABE-9C88-424BEF24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1CE33D-2B07-38D2-3ABB-A8C7E1359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13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1A733-2AA9-4DE4-C4F0-DA0578FF0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B962B-5877-3A0A-C425-820C66BB49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9375EF-1E6B-0F7C-B2E4-D63D82A609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3BA939-09B9-3C21-2DBF-AE0DA424D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9D22AB-D9C1-CF07-01BD-B4FE69CC98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E73045-02BB-12E3-F57B-EE7669A32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FB86EA-9AFD-D170-CFDD-57AA34397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379087-54D8-BF52-B66F-48E5FDF89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824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31E1B-FA3F-144C-4F83-C4D80B6E8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975E63-582C-B8BC-47F8-2FBD82D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D2CFF9-3E79-09C9-618D-2BE076B7B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24DEC1-4D49-3EA4-0C70-69A2025B3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815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4CB466-05E8-4AF4-CBFF-0A7951DB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48EBC3-91F2-FE73-F1C6-8089036BE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9B7E9-8914-BAAB-A949-22A0381BC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7F391-DF32-D854-0F8E-6C6A3FCE0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E3F73-78E3-B105-BB1F-2D88B2314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359613-2F44-2877-EA5F-274FEAE70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33D1E-4B0B-8D91-63F0-536D111E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C5509B-514B-0FA8-2D60-6CF6D945F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F86BC-2317-2EDD-493B-984ECD52C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248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11C09-0427-0828-0A28-B4E49D48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28B81C-0A06-73E0-C81F-411C4C4E67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691087-8050-C209-0CFE-54321580A6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7A69E-D128-EA87-B47E-EC7747437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D06D14-94E9-DF4F-D419-628B177B7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1617FA-EE40-504D-D3E8-9DF5D0F2C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09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59348-C0F0-D547-F9B6-4954791B6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BEA147-B605-6765-4D63-700F7574D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6F946A-F2C0-D59B-B78E-CE991DFFA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DEA15-4956-5F28-5F1C-8896845D4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0EE70-D6A9-CF24-AB69-C2F335FA0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747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3EE1E3-170D-050B-0402-99DC748215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A3BF33-B2A9-D576-99D9-77D8945D9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08C88-052F-9F92-72A8-2D9E62481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488D4A-EEA7-D2B3-610A-AD2683F89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46606-7E32-D4C4-07DE-C6CD44FCD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60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F1B541-8E3E-48B3-AE09-7BDB1AA19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3CFB3F-A635-231F-D9EE-9618D90EF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0BB0A-D1B5-3C87-C964-58F8FC707F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6F39E-D979-E88B-1A59-8A9E4F7BCC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DD5F3-65D3-E1B1-29CA-CEEB2915AF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820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495295-C3AB-3DD9-D050-F8B6155762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708"/>
          <a:stretch/>
        </p:blipFill>
        <p:spPr>
          <a:xfrm>
            <a:off x="3690336" y="1409759"/>
            <a:ext cx="5189648" cy="521018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3F8C15A-EF65-3F0B-874F-0891162E9BE0}"/>
              </a:ext>
            </a:extLst>
          </p:cNvPr>
          <p:cNvSpPr txBox="1"/>
          <p:nvPr/>
        </p:nvSpPr>
        <p:spPr>
          <a:xfrm>
            <a:off x="2521951" y="406400"/>
            <a:ext cx="75264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400" b="1" u="sng" dirty="0">
                <a:latin typeface="Kristen ITC" panose="03050502040202030202" pitchFamily="66" charset="0"/>
              </a:rPr>
              <a:t>Protected Characteristics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1D601B-C564-441D-081F-08CE4313E11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03882" y="260987"/>
            <a:ext cx="798210" cy="88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43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b248822-d6e8-43e9-98b6-39969396ef44">
      <Terms xmlns="http://schemas.microsoft.com/office/infopath/2007/PartnerControls"/>
    </lcf76f155ced4ddcb4097134ff3c332f>
    <TaxCatchAll xmlns="9f710329-22e4-4a10-bfda-5f940d9edaf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3E118F15B8E241981690AC0209E07B" ma:contentTypeVersion="18" ma:contentTypeDescription="Create a new document." ma:contentTypeScope="" ma:versionID="29205a2cccfcdb231f497f83a01db6cb">
  <xsd:schema xmlns:xsd="http://www.w3.org/2001/XMLSchema" xmlns:xs="http://www.w3.org/2001/XMLSchema" xmlns:p="http://schemas.microsoft.com/office/2006/metadata/properties" xmlns:ns2="2b248822-d6e8-43e9-98b6-39969396ef44" xmlns:ns3="9f710329-22e4-4a10-bfda-5f940d9edaf8" targetNamespace="http://schemas.microsoft.com/office/2006/metadata/properties" ma:root="true" ma:fieldsID="15eb5da4ed54e4d8633bccbf7aaf074c" ns2:_="" ns3:_="">
    <xsd:import namespace="2b248822-d6e8-43e9-98b6-39969396ef44"/>
    <xsd:import namespace="9f710329-22e4-4a10-bfda-5f940d9eda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248822-d6e8-43e9-98b6-39969396ef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f9d315b-c3b7-4aa7-93f6-82566effcc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710329-22e4-4a10-bfda-5f940d9edaf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fbeb036-9c59-4e94-8335-b9a5e70704e3}" ma:internalName="TaxCatchAll" ma:showField="CatchAllData" ma:web="9f710329-22e4-4a10-bfda-5f940d9eda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0C7BD68-D86A-4DDC-8A94-4FAFE7D9AED1}">
  <ds:schemaRefs>
    <ds:schemaRef ds:uri="http://schemas.microsoft.com/office/2006/metadata/properties"/>
    <ds:schemaRef ds:uri="http://schemas.microsoft.com/office/infopath/2007/PartnerControls"/>
    <ds:schemaRef ds:uri="2b248822-d6e8-43e9-98b6-39969396ef44"/>
    <ds:schemaRef ds:uri="9f710329-22e4-4a10-bfda-5f940d9edaf8"/>
  </ds:schemaRefs>
</ds:datastoreItem>
</file>

<file path=customXml/itemProps2.xml><?xml version="1.0" encoding="utf-8"?>
<ds:datastoreItem xmlns:ds="http://schemas.openxmlformats.org/officeDocument/2006/customXml" ds:itemID="{265CED11-ADAC-4BC6-8220-A3032CA42C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248822-d6e8-43e9-98b6-39969396ef44"/>
    <ds:schemaRef ds:uri="9f710329-22e4-4a10-bfda-5f940d9eda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4F64244-2518-4E89-BB25-09F7507C7C6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Kristen ITC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Grassam</dc:creator>
  <cp:lastModifiedBy>Samantha Jackson</cp:lastModifiedBy>
  <cp:revision>3</cp:revision>
  <dcterms:created xsi:type="dcterms:W3CDTF">2024-01-08T09:50:31Z</dcterms:created>
  <dcterms:modified xsi:type="dcterms:W3CDTF">2025-03-13T16:03:33Z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0x010100003E118F15B8E241981690AC0209E07B</vt:lpwstr>
  </property>
  <property fmtid="{D5CDD505-2E9C-101B-9397-08002B2CF9AE}" pid="3" name="MediaServiceImageTags">
    <vt:lpwstr/>
  </property>
</Properties>
</file>