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62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471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313" autoAdjust="0"/>
    <p:restoredTop sz="94660"/>
  </p:normalViewPr>
  <p:slideViewPr>
    <p:cSldViewPr snapToGrid="0">
      <p:cViewPr varScale="1">
        <p:scale>
          <a:sx n="63" d="100"/>
          <a:sy n="63" d="100"/>
        </p:scale>
        <p:origin x="828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mantha Jackson" userId="64610ea9-a03c-4e71-abd7-028e24ce5118" providerId="ADAL" clId="{D13C7928-6BFA-462D-A346-0CC13D9C6B55}"/>
    <pc:docChg chg="delSld">
      <pc:chgData name="Samantha Jackson" userId="64610ea9-a03c-4e71-abd7-028e24ce5118" providerId="ADAL" clId="{D13C7928-6BFA-462D-A346-0CC13D9C6B55}" dt="2025-03-13T16:02:48.243" v="3" actId="2696"/>
      <pc:docMkLst>
        <pc:docMk/>
      </pc:docMkLst>
      <pc:sldChg chg="del">
        <pc:chgData name="Samantha Jackson" userId="64610ea9-a03c-4e71-abd7-028e24ce5118" providerId="ADAL" clId="{D13C7928-6BFA-462D-A346-0CC13D9C6B55}" dt="2025-03-13T16:02:45.421" v="2" actId="2696"/>
        <pc:sldMkLst>
          <pc:docMk/>
          <pc:sldMk cId="2525408743" sldId="256"/>
        </pc:sldMkLst>
      </pc:sldChg>
      <pc:sldChg chg="del">
        <pc:chgData name="Samantha Jackson" userId="64610ea9-a03c-4e71-abd7-028e24ce5118" providerId="ADAL" clId="{D13C7928-6BFA-462D-A346-0CC13D9C6B55}" dt="2025-03-13T16:02:33.143" v="0" actId="2696"/>
        <pc:sldMkLst>
          <pc:docMk/>
          <pc:sldMk cId="239143489" sldId="261"/>
        </pc:sldMkLst>
      </pc:sldChg>
      <pc:sldChg chg="del">
        <pc:chgData name="Samantha Jackson" userId="64610ea9-a03c-4e71-abd7-028e24ce5118" providerId="ADAL" clId="{D13C7928-6BFA-462D-A346-0CC13D9C6B55}" dt="2025-03-13T16:02:48.243" v="3" actId="2696"/>
        <pc:sldMkLst>
          <pc:docMk/>
          <pc:sldMk cId="978251241" sldId="263"/>
        </pc:sldMkLst>
      </pc:sldChg>
      <pc:sldChg chg="del">
        <pc:chgData name="Samantha Jackson" userId="64610ea9-a03c-4e71-abd7-028e24ce5118" providerId="ADAL" clId="{D13C7928-6BFA-462D-A346-0CC13D9C6B55}" dt="2025-03-13T16:02:36.723" v="1" actId="2696"/>
        <pc:sldMkLst>
          <pc:docMk/>
          <pc:sldMk cId="3419889995" sldId="264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89AA53-9DDD-B4D5-9A4D-4AFF094A97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96C1D7A-EB7E-E4BA-0422-5DA9CD4E3E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4BEFBF-340C-962A-BCF5-FCB2FCFA6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50E439-3B0E-4684-8B1D-3261D91E10D4}" type="datetimeFigureOut">
              <a:rPr lang="en-GB" smtClean="0"/>
              <a:t>13/03/2025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6F8542-01A0-097F-6C2D-701824CF79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A0665E-62D5-EB78-0710-B1D0B94B25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C2163-5AB5-4841-BD13-C3EDB5B172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88852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3BCB78-A9FF-1B4F-3C12-FA37B060DE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D1600F-428A-9849-4699-3880A0E0B3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39DAB9-983E-FCB9-4966-AC59784B77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50E439-3B0E-4684-8B1D-3261D91E10D4}" type="datetimeFigureOut">
              <a:rPr lang="en-GB" smtClean="0"/>
              <a:t>13/03/2025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D72FD7-3650-101B-6E9C-B65053DAF3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290F24-8C07-D543-2BA8-CB48AAA730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C2163-5AB5-4841-BD13-C3EDB5B172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51561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593654-F003-3015-DB18-AE403FF169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A3D10D-6F51-AD67-C602-33D5055150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68D7C1-C35D-BC66-D5A2-88157A7590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50E439-3B0E-4684-8B1D-3261D91E10D4}" type="datetimeFigureOut">
              <a:rPr lang="en-GB" smtClean="0"/>
              <a:t>13/03/2025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C06453-D194-9580-2692-BD9D2296E7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B6EEA9-BF01-ED98-6E3D-E464D6550D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C2163-5AB5-4841-BD13-C3EDB5B172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54364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1868DD-0D01-95A0-F5D3-35DB8C638E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931FEA-D849-D251-CA88-2222005655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199B76-EDF6-C321-E416-74C67FD4C2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0704333-C76F-FEC3-25A4-75048CF722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50E439-3B0E-4684-8B1D-3261D91E10D4}" type="datetimeFigureOut">
              <a:rPr lang="en-GB" smtClean="0"/>
              <a:t>13/03/2025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D62A6DF-0D4A-BABE-9C88-424BEF24FF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1CE33D-2B07-38D2-3ABB-A8C7E13594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C2163-5AB5-4841-BD13-C3EDB5B172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0133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E1A733-2AA9-4DE4-C4F0-DA0578FF0F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2B962B-5877-3A0A-C425-820C66BB49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39375EF-1E6B-0F7C-B2E4-D63D82A609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E3BA939-09B9-3C21-2DBF-AE0DA424D35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C9D22AB-D9C1-CF07-01BD-B4FE69CC98E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0E73045-02BB-12E3-F57B-EE7669A322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50E439-3B0E-4684-8B1D-3261D91E10D4}" type="datetimeFigureOut">
              <a:rPr lang="en-GB" smtClean="0"/>
              <a:t>13/03/2025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4FB86EA-9AFD-D170-CFDD-57AA343970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2379087-54D8-BF52-B66F-48E5FDF890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C2163-5AB5-4841-BD13-C3EDB5B172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28240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331E1B-FA3F-144C-4F83-C4D80B6E8E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2975E63-582C-B8BC-47F8-2FBD82D5AF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50E439-3B0E-4684-8B1D-3261D91E10D4}" type="datetimeFigureOut">
              <a:rPr lang="en-GB" smtClean="0"/>
              <a:t>13/03/2025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DD2CFF9-3E79-09C9-618D-2BE076B7B8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24DEC1-4D49-3EA4-0C70-69A2025B3E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C2163-5AB5-4841-BD13-C3EDB5B172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28158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F4CB466-05E8-4AF4-CBFF-0A7951DB92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50E439-3B0E-4684-8B1D-3261D91E10D4}" type="datetimeFigureOut">
              <a:rPr lang="en-GB" smtClean="0"/>
              <a:t>13/03/2025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248EBC3-91F2-FE73-F1C6-8089036BE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C9B7E9-8914-BAAB-A949-22A0381BC2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C2163-5AB5-4841-BD13-C3EDB5B172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88205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D7F391-DF32-D854-0F8E-6C6A3FCE09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5E3F73-78E3-B105-BB1F-2D88B23147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359613-2F44-2877-EA5F-274FEAE70E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5333D1E-4B0B-8D91-63F0-536D111E18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50E439-3B0E-4684-8B1D-3261D91E10D4}" type="datetimeFigureOut">
              <a:rPr lang="en-GB" smtClean="0"/>
              <a:t>13/03/2025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C5509B-514B-0FA8-2D60-6CF6D945F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BF86BC-2317-2EDD-493B-984ECD52CC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C2163-5AB5-4841-BD13-C3EDB5B172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62489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A11C09-0427-0828-0A28-B4E49D4817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528B81C-0A06-73E0-C81F-411C4C4E67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691087-8050-C209-0CFE-54321580A6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47A69E-D128-EA87-B47E-EC77474374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50E439-3B0E-4684-8B1D-3261D91E10D4}" type="datetimeFigureOut">
              <a:rPr lang="en-GB" smtClean="0"/>
              <a:t>13/03/2025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D06D14-94E9-DF4F-D419-628B177B7C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81617FA-EE40-504D-D3E8-9DF5D0F2C4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C2163-5AB5-4841-BD13-C3EDB5B172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99098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159348-C0F0-D547-F9B6-4954791B61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4BEA147-B605-6765-4D63-700F7574D7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6F946A-F2C0-D59B-B78E-CE991DFFA4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50E439-3B0E-4684-8B1D-3261D91E10D4}" type="datetimeFigureOut">
              <a:rPr lang="en-GB" smtClean="0"/>
              <a:t>13/03/2025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2DEA15-4956-5F28-5F1C-8896845D46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20EE70-D6A9-CF24-AB69-C2F335FA0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C2163-5AB5-4841-BD13-C3EDB5B172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17474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53EE1E3-170D-050B-0402-99DC7482151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9A3BF33-B2A9-D576-99D9-77D8945D9E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308C88-052F-9F92-72A8-2D9E62481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50E439-3B0E-4684-8B1D-3261D91E10D4}" type="datetimeFigureOut">
              <a:rPr lang="en-GB" smtClean="0"/>
              <a:t>13/03/2025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488D4A-EEA7-D2B3-610A-AD2683F894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946606-7E32-D4C4-07DE-C6CD44FCDA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C2163-5AB5-4841-BD13-C3EDB5B172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56035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EF1B541-8E3E-48B3-AE09-7BDB1AA194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3CFB3F-A635-231F-D9EE-9618D90EF8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40BB0A-D1B5-3C87-C964-58F8FC707F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50E439-3B0E-4684-8B1D-3261D91E10D4}" type="datetimeFigureOut">
              <a:rPr lang="en-GB" smtClean="0"/>
              <a:t>13/03/2025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96F39E-D979-E88B-1A59-8A9E4F7BCCF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EDD5F3-65D3-E1B1-29CA-CEEB2915AF7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2C2163-5AB5-4841-BD13-C3EDB5B172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78200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4452F75-BF35-45C3-6AC8-741A7644B8C1}"/>
              </a:ext>
            </a:extLst>
          </p:cNvPr>
          <p:cNvSpPr txBox="1"/>
          <p:nvPr/>
        </p:nvSpPr>
        <p:spPr>
          <a:xfrm>
            <a:off x="3308832" y="432420"/>
            <a:ext cx="565086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u="sng" dirty="0">
                <a:latin typeface="Kristen ITC" panose="03050502040202030202" pitchFamily="66" charset="0"/>
              </a:rPr>
              <a:t>British Values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9B64D9A-2B5B-3C4E-0E2E-C6E5655E17D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59080" y="4391529"/>
            <a:ext cx="3608630" cy="224328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5225A53-9E12-F6EC-6EF5-C37613C8A2E3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016578" y="1896782"/>
            <a:ext cx="2497299" cy="253445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15B8755-B2F8-9480-9A47-27B0380F10A5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265348" y="4431232"/>
            <a:ext cx="3602243" cy="216387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D6003ED-F114-80D6-D28A-942B9EB36F9A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023084" y="1956338"/>
            <a:ext cx="2484526" cy="247489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E02C244-F412-2B95-4779-7E6A29D7EDDF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265228" y="4431232"/>
            <a:ext cx="3500052" cy="228960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4DB22CA-C3CE-5A94-63DB-20B796E0BFC7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103882" y="260987"/>
            <a:ext cx="798210" cy="88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23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03E118F15B8E241981690AC0209E07B" ma:contentTypeVersion="18" ma:contentTypeDescription="Create a new document." ma:contentTypeScope="" ma:versionID="29205a2cccfcdb231f497f83a01db6cb">
  <xsd:schema xmlns:xsd="http://www.w3.org/2001/XMLSchema" xmlns:xs="http://www.w3.org/2001/XMLSchema" xmlns:p="http://schemas.microsoft.com/office/2006/metadata/properties" xmlns:ns2="2b248822-d6e8-43e9-98b6-39969396ef44" xmlns:ns3="9f710329-22e4-4a10-bfda-5f940d9edaf8" targetNamespace="http://schemas.microsoft.com/office/2006/metadata/properties" ma:root="true" ma:fieldsID="15eb5da4ed54e4d8633bccbf7aaf074c" ns2:_="" ns3:_="">
    <xsd:import namespace="2b248822-d6e8-43e9-98b6-39969396ef44"/>
    <xsd:import namespace="9f710329-22e4-4a10-bfda-5f940d9edaf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248822-d6e8-43e9-98b6-39969396ef4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ef9d315b-c3b7-4aa7-93f6-82566effcc8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f710329-22e4-4a10-bfda-5f940d9edaf8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1fbeb036-9c59-4e94-8335-b9a5e70704e3}" ma:internalName="TaxCatchAll" ma:showField="CatchAllData" ma:web="9f710329-22e4-4a10-bfda-5f940d9edaf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b248822-d6e8-43e9-98b6-39969396ef44">
      <Terms xmlns="http://schemas.microsoft.com/office/infopath/2007/PartnerControls"/>
    </lcf76f155ced4ddcb4097134ff3c332f>
    <TaxCatchAll xmlns="9f710329-22e4-4a10-bfda-5f940d9edaf8" xsi:nil="true"/>
  </documentManagement>
</p:properties>
</file>

<file path=customXml/itemProps1.xml><?xml version="1.0" encoding="utf-8"?>
<ds:datastoreItem xmlns:ds="http://schemas.openxmlformats.org/officeDocument/2006/customXml" ds:itemID="{265CED11-ADAC-4BC6-8220-A3032CA42C2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b248822-d6e8-43e9-98b6-39969396ef44"/>
    <ds:schemaRef ds:uri="9f710329-22e4-4a10-bfda-5f940d9edaf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4F64244-2518-4E89-BB25-09F7507C7C6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0C7BD68-D86A-4DDC-8A94-4FAFE7D9AED1}">
  <ds:schemaRefs>
    <ds:schemaRef ds:uri="http://schemas.microsoft.com/office/2006/metadata/properties"/>
    <ds:schemaRef ds:uri="http://schemas.microsoft.com/office/infopath/2007/PartnerControls"/>
    <ds:schemaRef ds:uri="2b248822-d6e8-43e9-98b6-39969396ef44"/>
    <ds:schemaRef ds:uri="9f710329-22e4-4a10-bfda-5f940d9edaf8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2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Kristen ITC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Leanne Grassam</dc:creator>
  <cp:lastModifiedBy>Samantha Jackson</cp:lastModifiedBy>
  <cp:revision>3</cp:revision>
  <dcterms:created xsi:type="dcterms:W3CDTF">2024-01-08T09:50:31Z</dcterms:created>
  <dcterms:modified xsi:type="dcterms:W3CDTF">2025-03-13T16:02:50Z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0x010100003E118F15B8E241981690AC0209E07B</vt:lpwstr>
  </property>
  <property fmtid="{D5CDD505-2E9C-101B-9397-08002B2CF9AE}" pid="3" name="MediaServiceImageTags">
    <vt:lpwstr/>
  </property>
</Properties>
</file>