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16"/>
  </p:notesMasterIdLst>
  <p:handoutMasterIdLst>
    <p:handoutMasterId r:id="rId17"/>
  </p:handoutMasterIdLst>
  <p:sldIdLst>
    <p:sldId id="256" r:id="rId5"/>
    <p:sldId id="266" r:id="rId6"/>
    <p:sldId id="257" r:id="rId7"/>
    <p:sldId id="258" r:id="rId8"/>
    <p:sldId id="265" r:id="rId9"/>
    <p:sldId id="267" r:id="rId10"/>
    <p:sldId id="263" r:id="rId11"/>
    <p:sldId id="260" r:id="rId12"/>
    <p:sldId id="268" r:id="rId13"/>
    <p:sldId id="264" r:id="rId14"/>
    <p:sldId id="261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02196C-2F63-4C7E-AEB6-DE1AAC0D1730}" v="132" dt="2025-09-10T12:32:23.332"/>
    <p1510:client id="{7C04D37B-376E-41EC-B6C8-AFDCD54C7911}" v="183" dt="2025-09-10T12:38:58.5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Wheater" userId="bd8dd91e-008b-475d-bdde-b511fed12f3e" providerId="ADAL" clId="{28FD7756-9083-495F-A35E-C47E16BA41FB}"/>
    <pc:docChg chg="custSel modSld">
      <pc:chgData name="Claire Wheater" userId="bd8dd91e-008b-475d-bdde-b511fed12f3e" providerId="ADAL" clId="{28FD7756-9083-495F-A35E-C47E16BA41FB}" dt="2025-09-10T12:32:23.332" v="131" actId="108"/>
      <pc:docMkLst>
        <pc:docMk/>
      </pc:docMkLst>
      <pc:sldChg chg="modSp mod">
        <pc:chgData name="Claire Wheater" userId="bd8dd91e-008b-475d-bdde-b511fed12f3e" providerId="ADAL" clId="{28FD7756-9083-495F-A35E-C47E16BA41FB}" dt="2025-09-10T12:23:16.009" v="15" actId="20577"/>
        <pc:sldMkLst>
          <pc:docMk/>
          <pc:sldMk cId="3020255500" sldId="257"/>
        </pc:sldMkLst>
        <pc:spChg chg="mod">
          <ac:chgData name="Claire Wheater" userId="bd8dd91e-008b-475d-bdde-b511fed12f3e" providerId="ADAL" clId="{28FD7756-9083-495F-A35E-C47E16BA41FB}" dt="2025-09-10T12:23:16.009" v="15" actId="20577"/>
          <ac:spMkLst>
            <pc:docMk/>
            <pc:sldMk cId="3020255500" sldId="257"/>
            <ac:spMk id="3" creationId="{00000000-0000-0000-0000-000000000000}"/>
          </ac:spMkLst>
        </pc:spChg>
      </pc:sldChg>
      <pc:sldChg chg="modSp mod">
        <pc:chgData name="Claire Wheater" userId="bd8dd91e-008b-475d-bdde-b511fed12f3e" providerId="ADAL" clId="{28FD7756-9083-495F-A35E-C47E16BA41FB}" dt="2025-09-10T12:29:49.273" v="108" actId="20577"/>
        <pc:sldMkLst>
          <pc:docMk/>
          <pc:sldMk cId="2864254152" sldId="263"/>
        </pc:sldMkLst>
        <pc:spChg chg="mod">
          <ac:chgData name="Claire Wheater" userId="bd8dd91e-008b-475d-bdde-b511fed12f3e" providerId="ADAL" clId="{28FD7756-9083-495F-A35E-C47E16BA41FB}" dt="2025-09-10T12:29:49.273" v="108" actId="20577"/>
          <ac:spMkLst>
            <pc:docMk/>
            <pc:sldMk cId="2864254152" sldId="263"/>
            <ac:spMk id="3" creationId="{00000000-0000-0000-0000-000000000000}"/>
          </ac:spMkLst>
        </pc:spChg>
      </pc:sldChg>
      <pc:sldChg chg="addSp delSp modSp mod">
        <pc:chgData name="Claire Wheater" userId="bd8dd91e-008b-475d-bdde-b511fed12f3e" providerId="ADAL" clId="{28FD7756-9083-495F-A35E-C47E16BA41FB}" dt="2025-09-10T12:24:35.565" v="19" actId="1076"/>
        <pc:sldMkLst>
          <pc:docMk/>
          <pc:sldMk cId="3793962108" sldId="265"/>
        </pc:sldMkLst>
        <pc:picChg chg="del">
          <ac:chgData name="Claire Wheater" userId="bd8dd91e-008b-475d-bdde-b511fed12f3e" providerId="ADAL" clId="{28FD7756-9083-495F-A35E-C47E16BA41FB}" dt="2025-09-10T12:23:29.141" v="16" actId="478"/>
          <ac:picMkLst>
            <pc:docMk/>
            <pc:sldMk cId="3793962108" sldId="265"/>
            <ac:picMk id="5" creationId="{AB820E73-2E2A-6B59-F12F-09739219FD47}"/>
          </ac:picMkLst>
        </pc:picChg>
        <pc:picChg chg="add mod">
          <ac:chgData name="Claire Wheater" userId="bd8dd91e-008b-475d-bdde-b511fed12f3e" providerId="ADAL" clId="{28FD7756-9083-495F-A35E-C47E16BA41FB}" dt="2025-09-10T12:24:35.565" v="19" actId="1076"/>
          <ac:picMkLst>
            <pc:docMk/>
            <pc:sldMk cId="3793962108" sldId="265"/>
            <ac:picMk id="7" creationId="{9390553E-B008-19CA-D1DC-41B2E7CBA6DA}"/>
          </ac:picMkLst>
        </pc:picChg>
      </pc:sldChg>
      <pc:sldChg chg="addSp delSp modSp mod">
        <pc:chgData name="Claire Wheater" userId="bd8dd91e-008b-475d-bdde-b511fed12f3e" providerId="ADAL" clId="{28FD7756-9083-495F-A35E-C47E16BA41FB}" dt="2025-09-10T12:32:23.332" v="131" actId="108"/>
        <pc:sldMkLst>
          <pc:docMk/>
          <pc:sldMk cId="347474550" sldId="267"/>
        </pc:sldMkLst>
        <pc:spChg chg="del">
          <ac:chgData name="Claire Wheater" userId="bd8dd91e-008b-475d-bdde-b511fed12f3e" providerId="ADAL" clId="{28FD7756-9083-495F-A35E-C47E16BA41FB}" dt="2025-09-10T12:31:34.430" v="112" actId="478"/>
          <ac:spMkLst>
            <pc:docMk/>
            <pc:sldMk cId="347474550" sldId="267"/>
            <ac:spMk id="2" creationId="{D563444F-9459-8B59-B05E-5AE20502A2F3}"/>
          </ac:spMkLst>
        </pc:spChg>
        <pc:spChg chg="add mod">
          <ac:chgData name="Claire Wheater" userId="bd8dd91e-008b-475d-bdde-b511fed12f3e" providerId="ADAL" clId="{28FD7756-9083-495F-A35E-C47E16BA41FB}" dt="2025-09-10T12:32:23.332" v="131" actId="108"/>
          <ac:spMkLst>
            <pc:docMk/>
            <pc:sldMk cId="347474550" sldId="267"/>
            <ac:spMk id="7" creationId="{AE41B8D2-41EF-080D-B66A-22CD4220B73F}"/>
          </ac:spMkLst>
        </pc:spChg>
        <pc:picChg chg="add mod">
          <ac:chgData name="Claire Wheater" userId="bd8dd91e-008b-475d-bdde-b511fed12f3e" providerId="ADAL" clId="{28FD7756-9083-495F-A35E-C47E16BA41FB}" dt="2025-09-10T12:31:31.613" v="111" actId="1076"/>
          <ac:picMkLst>
            <pc:docMk/>
            <pc:sldMk cId="347474550" sldId="267"/>
            <ac:picMk id="6" creationId="{2CA6A9A2-2E55-4CF7-BA70-E9F2600CD91F}"/>
          </ac:picMkLst>
        </pc:picChg>
      </pc:sldChg>
    </pc:docChg>
  </pc:docChgLst>
  <pc:docChgLst>
    <pc:chgData name="Claire Wheater" userId="S::cwheater@morvenpark.notts.sch.uk::bd8dd91e-008b-475d-bdde-b511fed12f3e" providerId="AD" clId="Web-{FF76A198-5F97-4F40-86C6-5A124AD06B66}"/>
    <pc:docChg chg="modSld">
      <pc:chgData name="Claire Wheater" userId="S::cwheater@morvenpark.notts.sch.uk::bd8dd91e-008b-475d-bdde-b511fed12f3e" providerId="AD" clId="Web-{FF76A198-5F97-4F40-86C6-5A124AD06B66}" dt="2023-09-01T17:30:51.362" v="46" actId="20577"/>
      <pc:docMkLst>
        <pc:docMk/>
      </pc:docMkLst>
      <pc:sldChg chg="modSp">
        <pc:chgData name="Claire Wheater" userId="S::cwheater@morvenpark.notts.sch.uk::bd8dd91e-008b-475d-bdde-b511fed12f3e" providerId="AD" clId="Web-{FF76A198-5F97-4F40-86C6-5A124AD06B66}" dt="2023-09-01T17:30:51.362" v="46" actId="20577"/>
        <pc:sldMkLst>
          <pc:docMk/>
          <pc:sldMk cId="3966322436" sldId="264"/>
        </pc:sldMkLst>
      </pc:sldChg>
      <pc:sldChg chg="modSp">
        <pc:chgData name="Claire Wheater" userId="S::cwheater@morvenpark.notts.sch.uk::bd8dd91e-008b-475d-bdde-b511fed12f3e" providerId="AD" clId="Web-{FF76A198-5F97-4F40-86C6-5A124AD06B66}" dt="2023-09-01T17:30:13.329" v="37" actId="20577"/>
        <pc:sldMkLst>
          <pc:docMk/>
          <pc:sldMk cId="1462328742" sldId="266"/>
        </pc:sldMkLst>
      </pc:sldChg>
    </pc:docChg>
  </pc:docChgLst>
  <pc:docChgLst>
    <pc:chgData name="John Martin" userId="S::jmartin@morvenpark.notts.sch.uk::96e09c2a-848c-4b2d-a30b-e9cb0b6a135f" providerId="AD" clId="Web-{26A0E109-A2C0-4398-AFE7-92555CBEC058}"/>
    <pc:docChg chg="modSld">
      <pc:chgData name="John Martin" userId="S::jmartin@morvenpark.notts.sch.uk::96e09c2a-848c-4b2d-a30b-e9cb0b6a135f" providerId="AD" clId="Web-{26A0E109-A2C0-4398-AFE7-92555CBEC058}" dt="2022-09-13T15:29:10.048" v="15" actId="20577"/>
      <pc:docMkLst>
        <pc:docMk/>
      </pc:docMkLst>
      <pc:sldChg chg="modSp">
        <pc:chgData name="John Martin" userId="S::jmartin@morvenpark.notts.sch.uk::96e09c2a-848c-4b2d-a30b-e9cb0b6a135f" providerId="AD" clId="Web-{26A0E109-A2C0-4398-AFE7-92555CBEC058}" dt="2022-09-13T15:29:10.048" v="15" actId="20577"/>
        <pc:sldMkLst>
          <pc:docMk/>
          <pc:sldMk cId="2864254152" sldId="263"/>
        </pc:sldMkLst>
      </pc:sldChg>
    </pc:docChg>
  </pc:docChgLst>
  <pc:docChgLst>
    <pc:chgData name="John Martin" userId="96e09c2a-848c-4b2d-a30b-e9cb0b6a135f" providerId="ADAL" clId="{F1F9DE2F-8C67-44C8-B7C9-5805A7B8DB2D}"/>
    <pc:docChg chg="addSld modSld">
      <pc:chgData name="John Martin" userId="96e09c2a-848c-4b2d-a30b-e9cb0b6a135f" providerId="ADAL" clId="{F1F9DE2F-8C67-44C8-B7C9-5805A7B8DB2D}" dt="2022-09-14T14:31:37.677" v="58" actId="20577"/>
      <pc:docMkLst>
        <pc:docMk/>
      </pc:docMkLst>
      <pc:sldChg chg="modSp mod">
        <pc:chgData name="John Martin" userId="96e09c2a-848c-4b2d-a30b-e9cb0b6a135f" providerId="ADAL" clId="{F1F9DE2F-8C67-44C8-B7C9-5805A7B8DB2D}" dt="2022-09-14T14:30:09.064" v="33" actId="20577"/>
        <pc:sldMkLst>
          <pc:docMk/>
          <pc:sldMk cId="2205199582" sldId="256"/>
        </pc:sldMkLst>
      </pc:sldChg>
      <pc:sldChg chg="modSp mod">
        <pc:chgData name="John Martin" userId="96e09c2a-848c-4b2d-a30b-e9cb0b6a135f" providerId="ADAL" clId="{F1F9DE2F-8C67-44C8-B7C9-5805A7B8DB2D}" dt="2022-09-14T14:31:37.677" v="58" actId="20577"/>
        <pc:sldMkLst>
          <pc:docMk/>
          <pc:sldMk cId="3020255500" sldId="257"/>
        </pc:sldMkLst>
      </pc:sldChg>
      <pc:sldChg chg="modSp mod">
        <pc:chgData name="John Martin" userId="96e09c2a-848c-4b2d-a30b-e9cb0b6a135f" providerId="ADAL" clId="{F1F9DE2F-8C67-44C8-B7C9-5805A7B8DB2D}" dt="2022-09-13T14:51:31.796" v="22" actId="20577"/>
        <pc:sldMkLst>
          <pc:docMk/>
          <pc:sldMk cId="2225858083" sldId="260"/>
        </pc:sldMkLst>
      </pc:sldChg>
      <pc:sldChg chg="addSp modSp mod">
        <pc:chgData name="John Martin" userId="96e09c2a-848c-4b2d-a30b-e9cb0b6a135f" providerId="ADAL" clId="{F1F9DE2F-8C67-44C8-B7C9-5805A7B8DB2D}" dt="2022-09-13T14:50:49.344" v="4" actId="1076"/>
        <pc:sldMkLst>
          <pc:docMk/>
          <pc:sldMk cId="3793962108" sldId="265"/>
        </pc:sldMkLst>
      </pc:sldChg>
      <pc:sldChg chg="modSp mod">
        <pc:chgData name="John Martin" userId="96e09c2a-848c-4b2d-a30b-e9cb0b6a135f" providerId="ADAL" clId="{F1F9DE2F-8C67-44C8-B7C9-5805A7B8DB2D}" dt="2022-09-14T14:30:30.977" v="52" actId="20577"/>
        <pc:sldMkLst>
          <pc:docMk/>
          <pc:sldMk cId="1462328742" sldId="266"/>
        </pc:sldMkLst>
      </pc:sldChg>
      <pc:sldChg chg="addSp new mod">
        <pc:chgData name="John Martin" userId="96e09c2a-848c-4b2d-a30b-e9cb0b6a135f" providerId="ADAL" clId="{F1F9DE2F-8C67-44C8-B7C9-5805A7B8DB2D}" dt="2022-09-14T14:29:03.853" v="27" actId="22"/>
        <pc:sldMkLst>
          <pc:docMk/>
          <pc:sldMk cId="347474550" sldId="267"/>
        </pc:sldMkLst>
      </pc:sldChg>
    </pc:docChg>
  </pc:docChgLst>
  <pc:docChgLst>
    <pc:chgData name="John Martin" userId="96e09c2a-848c-4b2d-a30b-e9cb0b6a135f" providerId="ADAL" clId="{BE076048-4D4B-4B33-9455-4265993C6FA3}"/>
    <pc:docChg chg="undo custSel modSld">
      <pc:chgData name="John Martin" userId="96e09c2a-848c-4b2d-a30b-e9cb0b6a135f" providerId="ADAL" clId="{BE076048-4D4B-4B33-9455-4265993C6FA3}" dt="2022-09-07T13:43:09.777" v="391" actId="20577"/>
      <pc:docMkLst>
        <pc:docMk/>
      </pc:docMkLst>
      <pc:sldChg chg="addSp delSp modSp mod">
        <pc:chgData name="John Martin" userId="96e09c2a-848c-4b2d-a30b-e9cb0b6a135f" providerId="ADAL" clId="{BE076048-4D4B-4B33-9455-4265993C6FA3}" dt="2022-09-07T13:41:14.502" v="389" actId="478"/>
        <pc:sldMkLst>
          <pc:docMk/>
          <pc:sldMk cId="2205199582" sldId="256"/>
        </pc:sldMkLst>
      </pc:sldChg>
      <pc:sldChg chg="addSp delSp modSp mod">
        <pc:chgData name="John Martin" userId="96e09c2a-848c-4b2d-a30b-e9cb0b6a135f" providerId="ADAL" clId="{BE076048-4D4B-4B33-9455-4265993C6FA3}" dt="2022-09-07T13:29:49.727" v="388" actId="2711"/>
        <pc:sldMkLst>
          <pc:docMk/>
          <pc:sldMk cId="3020255500" sldId="257"/>
        </pc:sldMkLst>
      </pc:sldChg>
      <pc:sldChg chg="addSp delSp modSp mod">
        <pc:chgData name="John Martin" userId="96e09c2a-848c-4b2d-a30b-e9cb0b6a135f" providerId="ADAL" clId="{BE076048-4D4B-4B33-9455-4265993C6FA3}" dt="2022-09-07T11:46:23.003" v="171" actId="20577"/>
        <pc:sldMkLst>
          <pc:docMk/>
          <pc:sldMk cId="3092198664" sldId="258"/>
        </pc:sldMkLst>
      </pc:sldChg>
      <pc:sldChg chg="addSp delSp modSp">
        <pc:chgData name="John Martin" userId="96e09c2a-848c-4b2d-a30b-e9cb0b6a135f" providerId="ADAL" clId="{BE076048-4D4B-4B33-9455-4265993C6FA3}" dt="2022-09-07T11:44:13.690" v="18"/>
        <pc:sldMkLst>
          <pc:docMk/>
          <pc:sldMk cId="2225858083" sldId="260"/>
        </pc:sldMkLst>
      </pc:sldChg>
      <pc:sldChg chg="addSp delSp modSp">
        <pc:chgData name="John Martin" userId="96e09c2a-848c-4b2d-a30b-e9cb0b6a135f" providerId="ADAL" clId="{BE076048-4D4B-4B33-9455-4265993C6FA3}" dt="2022-09-07T11:44:22" v="20"/>
        <pc:sldMkLst>
          <pc:docMk/>
          <pc:sldMk cId="3689860743" sldId="261"/>
        </pc:sldMkLst>
      </pc:sldChg>
      <pc:sldChg chg="addSp delSp modSp mod">
        <pc:chgData name="John Martin" userId="96e09c2a-848c-4b2d-a30b-e9cb0b6a135f" providerId="ADAL" clId="{BE076048-4D4B-4B33-9455-4265993C6FA3}" dt="2022-09-07T13:43:09.777" v="391" actId="20577"/>
        <pc:sldMkLst>
          <pc:docMk/>
          <pc:sldMk cId="2864254152" sldId="263"/>
        </pc:sldMkLst>
      </pc:sldChg>
      <pc:sldChg chg="modSp mod">
        <pc:chgData name="John Martin" userId="96e09c2a-848c-4b2d-a30b-e9cb0b6a135f" providerId="ADAL" clId="{BE076048-4D4B-4B33-9455-4265993C6FA3}" dt="2022-09-07T12:36:27.516" v="384" actId="1076"/>
        <pc:sldMkLst>
          <pc:docMk/>
          <pc:sldMk cId="3966322436" sldId="264"/>
        </pc:sldMkLst>
      </pc:sldChg>
      <pc:sldChg chg="addSp delSp modSp mod">
        <pc:chgData name="John Martin" userId="96e09c2a-848c-4b2d-a30b-e9cb0b6a135f" providerId="ADAL" clId="{BE076048-4D4B-4B33-9455-4265993C6FA3}" dt="2022-09-07T11:46:40.358" v="216" actId="20577"/>
        <pc:sldMkLst>
          <pc:docMk/>
          <pc:sldMk cId="3793962108" sldId="265"/>
        </pc:sldMkLst>
      </pc:sldChg>
      <pc:sldChg chg="addSp modSp mod">
        <pc:chgData name="John Martin" userId="96e09c2a-848c-4b2d-a30b-e9cb0b6a135f" providerId="ADAL" clId="{BE076048-4D4B-4B33-9455-4265993C6FA3}" dt="2022-09-07T13:29:35.813" v="386" actId="2711"/>
        <pc:sldMkLst>
          <pc:docMk/>
          <pc:sldMk cId="1462328742" sldId="266"/>
        </pc:sldMkLst>
      </pc:sldChg>
    </pc:docChg>
  </pc:docChgLst>
  <pc:docChgLst>
    <pc:chgData name="John Martin" userId="96e09c2a-848c-4b2d-a30b-e9cb0b6a135f" providerId="ADAL" clId="{F18AE583-4924-4373-BB3B-09A54E4D113A}"/>
    <pc:docChg chg="custSel addSld modSld">
      <pc:chgData name="John Martin" userId="96e09c2a-848c-4b2d-a30b-e9cb0b6a135f" providerId="ADAL" clId="{F18AE583-4924-4373-BB3B-09A54E4D113A}" dt="2025-09-10T12:38:58.510" v="258" actId="1076"/>
      <pc:docMkLst>
        <pc:docMk/>
      </pc:docMkLst>
      <pc:sldChg chg="modSp mod">
        <pc:chgData name="John Martin" userId="96e09c2a-848c-4b2d-a30b-e9cb0b6a135f" providerId="ADAL" clId="{F18AE583-4924-4373-BB3B-09A54E4D113A}" dt="2025-09-10T12:24:21.694" v="97" actId="21"/>
        <pc:sldMkLst>
          <pc:docMk/>
          <pc:sldMk cId="3092198664" sldId="258"/>
        </pc:sldMkLst>
        <pc:spChg chg="mod">
          <ac:chgData name="John Martin" userId="96e09c2a-848c-4b2d-a30b-e9cb0b6a135f" providerId="ADAL" clId="{F18AE583-4924-4373-BB3B-09A54E4D113A}" dt="2025-09-10T12:24:21.694" v="97" actId="21"/>
          <ac:spMkLst>
            <pc:docMk/>
            <pc:sldMk cId="3092198664" sldId="258"/>
            <ac:spMk id="3" creationId="{00000000-0000-0000-0000-000000000000}"/>
          </ac:spMkLst>
        </pc:spChg>
      </pc:sldChg>
      <pc:sldChg chg="modSp mod">
        <pc:chgData name="John Martin" userId="96e09c2a-848c-4b2d-a30b-e9cb0b6a135f" providerId="ADAL" clId="{F18AE583-4924-4373-BB3B-09A54E4D113A}" dt="2025-09-10T12:28:26.047" v="119" actId="20577"/>
        <pc:sldMkLst>
          <pc:docMk/>
          <pc:sldMk cId="2225858083" sldId="260"/>
        </pc:sldMkLst>
        <pc:spChg chg="mod">
          <ac:chgData name="John Martin" userId="96e09c2a-848c-4b2d-a30b-e9cb0b6a135f" providerId="ADAL" clId="{F18AE583-4924-4373-BB3B-09A54E4D113A}" dt="2025-09-10T12:28:26.047" v="119" actId="20577"/>
          <ac:spMkLst>
            <pc:docMk/>
            <pc:sldMk cId="2225858083" sldId="260"/>
            <ac:spMk id="3" creationId="{00000000-0000-0000-0000-000000000000}"/>
          </ac:spMkLst>
        </pc:spChg>
      </pc:sldChg>
      <pc:sldChg chg="addSp delSp modSp mod">
        <pc:chgData name="John Martin" userId="96e09c2a-848c-4b2d-a30b-e9cb0b6a135f" providerId="ADAL" clId="{F18AE583-4924-4373-BB3B-09A54E4D113A}" dt="2025-09-10T12:28:00.698" v="108" actId="1076"/>
        <pc:sldMkLst>
          <pc:docMk/>
          <pc:sldMk cId="3966322436" sldId="264"/>
        </pc:sldMkLst>
        <pc:spChg chg="mod">
          <ac:chgData name="John Martin" userId="96e09c2a-848c-4b2d-a30b-e9cb0b6a135f" providerId="ADAL" clId="{F18AE583-4924-4373-BB3B-09A54E4D113A}" dt="2025-09-10T12:24:32.433" v="101" actId="20577"/>
          <ac:spMkLst>
            <pc:docMk/>
            <pc:sldMk cId="3966322436" sldId="264"/>
            <ac:spMk id="3" creationId="{00000000-0000-0000-0000-000000000000}"/>
          </ac:spMkLst>
        </pc:spChg>
        <pc:picChg chg="mod">
          <ac:chgData name="John Martin" userId="96e09c2a-848c-4b2d-a30b-e9cb0b6a135f" providerId="ADAL" clId="{F18AE583-4924-4373-BB3B-09A54E4D113A}" dt="2025-09-10T12:24:42.251" v="105" actId="1076"/>
          <ac:picMkLst>
            <pc:docMk/>
            <pc:sldMk cId="3966322436" sldId="264"/>
            <ac:picMk id="4" creationId="{00000000-0000-0000-0000-000000000000}"/>
          </ac:picMkLst>
        </pc:picChg>
        <pc:picChg chg="add mod">
          <ac:chgData name="John Martin" userId="96e09c2a-848c-4b2d-a30b-e9cb0b6a135f" providerId="ADAL" clId="{F18AE583-4924-4373-BB3B-09A54E4D113A}" dt="2025-09-10T12:28:00.698" v="108" actId="1076"/>
          <ac:picMkLst>
            <pc:docMk/>
            <pc:sldMk cId="3966322436" sldId="264"/>
            <ac:picMk id="5" creationId="{F0DB13BC-9F8A-1A5A-D522-4E763A7843F1}"/>
          </ac:picMkLst>
        </pc:picChg>
        <pc:picChg chg="del">
          <ac:chgData name="John Martin" userId="96e09c2a-848c-4b2d-a30b-e9cb0b6a135f" providerId="ADAL" clId="{F18AE583-4924-4373-BB3B-09A54E4D113A}" dt="2025-09-10T12:24:36.680" v="102" actId="478"/>
          <ac:picMkLst>
            <pc:docMk/>
            <pc:sldMk cId="3966322436" sldId="264"/>
            <ac:picMk id="1026" creationId="{00000000-0000-0000-0000-000000000000}"/>
          </ac:picMkLst>
        </pc:picChg>
      </pc:sldChg>
      <pc:sldChg chg="modSp mod">
        <pc:chgData name="John Martin" userId="96e09c2a-848c-4b2d-a30b-e9cb0b6a135f" providerId="ADAL" clId="{F18AE583-4924-4373-BB3B-09A54E4D113A}" dt="2025-09-10T12:34:50.205" v="249" actId="14100"/>
        <pc:sldMkLst>
          <pc:docMk/>
          <pc:sldMk cId="3793962108" sldId="265"/>
        </pc:sldMkLst>
        <pc:picChg chg="mod">
          <ac:chgData name="John Martin" userId="96e09c2a-848c-4b2d-a30b-e9cb0b6a135f" providerId="ADAL" clId="{F18AE583-4924-4373-BB3B-09A54E4D113A}" dt="2025-09-10T12:34:50.205" v="249" actId="14100"/>
          <ac:picMkLst>
            <pc:docMk/>
            <pc:sldMk cId="3793962108" sldId="265"/>
            <ac:picMk id="7" creationId="{9390553E-B008-19CA-D1DC-41B2E7CBA6DA}"/>
          </ac:picMkLst>
        </pc:picChg>
      </pc:sldChg>
      <pc:sldChg chg="modSp mod">
        <pc:chgData name="John Martin" userId="96e09c2a-848c-4b2d-a30b-e9cb0b6a135f" providerId="ADAL" clId="{F18AE583-4924-4373-BB3B-09A54E4D113A}" dt="2025-09-10T12:38:58.510" v="258" actId="1076"/>
        <pc:sldMkLst>
          <pc:docMk/>
          <pc:sldMk cId="1462328742" sldId="266"/>
        </pc:sldMkLst>
        <pc:spChg chg="mod">
          <ac:chgData name="John Martin" userId="96e09c2a-848c-4b2d-a30b-e9cb0b6a135f" providerId="ADAL" clId="{F18AE583-4924-4373-BB3B-09A54E4D113A}" dt="2025-09-10T12:38:53.554" v="257" actId="403"/>
          <ac:spMkLst>
            <pc:docMk/>
            <pc:sldMk cId="1462328742" sldId="266"/>
            <ac:spMk id="3" creationId="{66F63A7A-5577-A86D-6314-92E7F66711FB}"/>
          </ac:spMkLst>
        </pc:spChg>
        <pc:picChg chg="mod">
          <ac:chgData name="John Martin" userId="96e09c2a-848c-4b2d-a30b-e9cb0b6a135f" providerId="ADAL" clId="{F18AE583-4924-4373-BB3B-09A54E4D113A}" dt="2025-09-10T12:38:58.510" v="258" actId="1076"/>
          <ac:picMkLst>
            <pc:docMk/>
            <pc:sldMk cId="1462328742" sldId="266"/>
            <ac:picMk id="4" creationId="{9FB50167-4A6F-F93B-0CF5-563929C1A4F8}"/>
          </ac:picMkLst>
        </pc:picChg>
      </pc:sldChg>
      <pc:sldChg chg="delSp modSp mod">
        <pc:chgData name="John Martin" userId="96e09c2a-848c-4b2d-a30b-e9cb0b6a135f" providerId="ADAL" clId="{F18AE583-4924-4373-BB3B-09A54E4D113A}" dt="2025-09-10T12:34:21.433" v="248" actId="14100"/>
        <pc:sldMkLst>
          <pc:docMk/>
          <pc:sldMk cId="347474550" sldId="267"/>
        </pc:sldMkLst>
        <pc:picChg chg="del">
          <ac:chgData name="John Martin" userId="96e09c2a-848c-4b2d-a30b-e9cb0b6a135f" providerId="ADAL" clId="{F18AE583-4924-4373-BB3B-09A54E4D113A}" dt="2025-09-10T12:23:56.705" v="96" actId="478"/>
          <ac:picMkLst>
            <pc:docMk/>
            <pc:sldMk cId="347474550" sldId="267"/>
            <ac:picMk id="5" creationId="{A9D9DAFD-0E07-209D-E7EF-A030A4072D9C}"/>
          </ac:picMkLst>
        </pc:picChg>
        <pc:picChg chg="mod">
          <ac:chgData name="John Martin" userId="96e09c2a-848c-4b2d-a30b-e9cb0b6a135f" providerId="ADAL" clId="{F18AE583-4924-4373-BB3B-09A54E4D113A}" dt="2025-09-10T12:34:21.433" v="248" actId="14100"/>
          <ac:picMkLst>
            <pc:docMk/>
            <pc:sldMk cId="347474550" sldId="267"/>
            <ac:picMk id="6" creationId="{2CA6A9A2-2E55-4CF7-BA70-E9F2600CD91F}"/>
          </ac:picMkLst>
        </pc:picChg>
      </pc:sldChg>
      <pc:sldChg chg="addSp delSp modSp new mod">
        <pc:chgData name="John Martin" userId="96e09c2a-848c-4b2d-a30b-e9cb0b6a135f" providerId="ADAL" clId="{F18AE583-4924-4373-BB3B-09A54E4D113A}" dt="2025-09-10T12:32:34.816" v="244" actId="20577"/>
        <pc:sldMkLst>
          <pc:docMk/>
          <pc:sldMk cId="2632822071" sldId="268"/>
        </pc:sldMkLst>
        <pc:spChg chg="del mod">
          <ac:chgData name="John Martin" userId="96e09c2a-848c-4b2d-a30b-e9cb0b6a135f" providerId="ADAL" clId="{F18AE583-4924-4373-BB3B-09A54E4D113A}" dt="2025-09-10T12:31:01.133" v="148" actId="478"/>
          <ac:spMkLst>
            <pc:docMk/>
            <pc:sldMk cId="2632822071" sldId="268"/>
            <ac:spMk id="2" creationId="{7EAF77DC-1A6B-E5FF-39AE-C87B7E2F9468}"/>
          </ac:spMkLst>
        </pc:spChg>
        <pc:spChg chg="mod">
          <ac:chgData name="John Martin" userId="96e09c2a-848c-4b2d-a30b-e9cb0b6a135f" providerId="ADAL" clId="{F18AE583-4924-4373-BB3B-09A54E4D113A}" dt="2025-09-10T12:32:34.816" v="244" actId="20577"/>
          <ac:spMkLst>
            <pc:docMk/>
            <pc:sldMk cId="2632822071" sldId="268"/>
            <ac:spMk id="3" creationId="{778D78B4-9EBB-1618-78E9-2472C67A5B95}"/>
          </ac:spMkLst>
        </pc:spChg>
        <pc:picChg chg="add mod">
          <ac:chgData name="John Martin" userId="96e09c2a-848c-4b2d-a30b-e9cb0b6a135f" providerId="ADAL" clId="{F18AE583-4924-4373-BB3B-09A54E4D113A}" dt="2025-09-10T12:32:15.811" v="235"/>
          <ac:picMkLst>
            <pc:docMk/>
            <pc:sldMk cId="2632822071" sldId="268"/>
            <ac:picMk id="4" creationId="{6EAF5680-2A0B-46DC-1334-73E61E9E5ED9}"/>
          </ac:picMkLst>
        </pc:picChg>
      </pc:sldChg>
    </pc:docChg>
  </pc:docChgLst>
  <pc:docChgLst>
    <pc:chgData name="LINDA NAYLOR" userId="09e821ee-81f0-4f29-b4a1-15dc7679a627" providerId="ADAL" clId="{05D55C59-893E-4A6F-AEFC-23EC8D504572}"/>
    <pc:docChg chg="modSld">
      <pc:chgData name="LINDA NAYLOR" userId="09e821ee-81f0-4f29-b4a1-15dc7679a627" providerId="ADAL" clId="{05D55C59-893E-4A6F-AEFC-23EC8D504572}" dt="2022-09-14T14:33:09.774" v="29" actId="20577"/>
      <pc:docMkLst>
        <pc:docMk/>
      </pc:docMkLst>
      <pc:sldChg chg="modSp mod">
        <pc:chgData name="LINDA NAYLOR" userId="09e821ee-81f0-4f29-b4a1-15dc7679a627" providerId="ADAL" clId="{05D55C59-893E-4A6F-AEFC-23EC8D504572}" dt="2022-09-14T14:33:09.774" v="29" actId="20577"/>
        <pc:sldMkLst>
          <pc:docMk/>
          <pc:sldMk cId="1462328742" sldId="26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8D2FB-3956-4BA8-A59A-5F1AFC44A744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D133FA-EA5C-4BDF-8D59-4ADA81C1B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9188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27A841-2FE5-4281-BF8F-C0DAABC23EBB}" type="datetimeFigureOut">
              <a:rPr lang="en-US"/>
              <a:t>9/10/2025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D964F6-9E46-495A-9872-9C09D9B4142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515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D964F6-9E46-495A-9872-9C09D9B4142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631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D964F6-9E46-495A-9872-9C09D9B4142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941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30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3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507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173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744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333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69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5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838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089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4159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6801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2109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7846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7579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4984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877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5C50CC1-8A1A-40AB-97C2-146E80ED4E3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7C027-3A38-42D6-B06E-DE8968B46F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019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-243408"/>
            <a:ext cx="7772400" cy="2331690"/>
          </a:xfrm>
        </p:spPr>
        <p:txBody>
          <a:bodyPr/>
          <a:lstStyle/>
          <a:p>
            <a:pPr algn="ctr"/>
            <a:r>
              <a:rPr lang="en-GB" sz="6600">
                <a:latin typeface="Comic Sans MS" panose="030F0702030302020204" pitchFamily="66" charset="0"/>
              </a:rPr>
              <a:t>Welcome to </a:t>
            </a:r>
            <a:br>
              <a:rPr lang="en-GB" sz="6600">
                <a:latin typeface="Comic Sans MS" panose="030F0702030302020204" pitchFamily="66" charset="0"/>
              </a:rPr>
            </a:br>
            <a:r>
              <a:rPr lang="en-GB" sz="6600">
                <a:latin typeface="Comic Sans MS" panose="030F0702030302020204" pitchFamily="66" charset="0"/>
              </a:rPr>
              <a:t>Year 5</a:t>
            </a: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7EA53B91-8741-72E1-DEFA-6C1BF9880F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276872"/>
            <a:ext cx="3440532" cy="3804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199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55794-1C41-01BE-7315-D5C71E881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omic Sans MS" panose="030F0702030302020204" pitchFamily="66" charset="0"/>
              </a:rPr>
              <a:t>Staff</a:t>
            </a: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63A7A-5577-A86D-6314-92E7F66711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484784"/>
            <a:ext cx="8424936" cy="52565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/>
            <a:r>
              <a:rPr lang="en-US" sz="2800" err="1">
                <a:latin typeface="Comic Sans MS"/>
              </a:rPr>
              <a:t>Mr</a:t>
            </a:r>
            <a:r>
              <a:rPr lang="en-US" sz="2800">
                <a:latin typeface="Comic Sans MS"/>
              </a:rPr>
              <a:t> Martin (Deer)</a:t>
            </a:r>
          </a:p>
          <a:p>
            <a:pPr marL="342900" indent="-342900"/>
            <a:r>
              <a:rPr lang="en-US" sz="2800">
                <a:latin typeface="Comic Sans MS"/>
              </a:rPr>
              <a:t>Miss Wheater</a:t>
            </a:r>
          </a:p>
          <a:p>
            <a:pPr marL="342900" indent="-342900"/>
            <a:r>
              <a:rPr lang="en-US" sz="2800">
                <a:latin typeface="Comic Sans MS"/>
              </a:rPr>
              <a:t>Teaching Assistants:</a:t>
            </a:r>
          </a:p>
          <a:p>
            <a:pPr marL="342900" indent="-342900"/>
            <a:r>
              <a:rPr lang="en-US" sz="2800" err="1">
                <a:latin typeface="Comic Sans MS"/>
              </a:rPr>
              <a:t>Mrs</a:t>
            </a:r>
            <a:r>
              <a:rPr lang="en-US" sz="2800">
                <a:latin typeface="Comic Sans MS"/>
              </a:rPr>
              <a:t> Reid</a:t>
            </a:r>
          </a:p>
          <a:p>
            <a:pPr marL="342900" indent="-342900"/>
            <a:r>
              <a:rPr lang="en-US" sz="2800">
                <a:latin typeface="Comic Sans MS"/>
              </a:rPr>
              <a:t>Miss Marsh</a:t>
            </a:r>
          </a:p>
          <a:p>
            <a:pPr marL="342900" indent="-342900"/>
            <a:r>
              <a:rPr lang="en-US" sz="2800">
                <a:latin typeface="Comic Sans MS"/>
              </a:rPr>
              <a:t>Mrs Wilkinson</a:t>
            </a:r>
          </a:p>
          <a:p>
            <a:pPr marL="342900" indent="-342900"/>
            <a:r>
              <a:rPr lang="en-US" sz="2800">
                <a:latin typeface="Comic Sans MS"/>
              </a:rPr>
              <a:t>Mrs C</a:t>
            </a:r>
            <a:endParaRPr lang="en-US" sz="2800">
              <a:latin typeface="Comic Sans MS" panose="030F0702030302020204" pitchFamily="66" charset="0"/>
            </a:endParaRPr>
          </a:p>
          <a:p>
            <a:pPr marL="342900" indent="-342900"/>
            <a:endParaRPr lang="en-US" sz="2800">
              <a:latin typeface="Comic Sans MS" panose="030F0702030302020204" pitchFamily="66" charset="0"/>
            </a:endParaRPr>
          </a:p>
          <a:p>
            <a:pPr marL="342900" indent="-342900"/>
            <a:r>
              <a:rPr lang="en-US" sz="2800">
                <a:latin typeface="Comic Sans MS"/>
              </a:rPr>
              <a:t>PE  - </a:t>
            </a:r>
            <a:r>
              <a:rPr lang="en-US" sz="2800" err="1">
                <a:latin typeface="Comic Sans MS"/>
              </a:rPr>
              <a:t>Mr</a:t>
            </a:r>
            <a:r>
              <a:rPr lang="en-US" sz="2800">
                <a:latin typeface="Comic Sans MS"/>
              </a:rPr>
              <a:t> Geeson (Wednesday and Thursday)</a:t>
            </a:r>
          </a:p>
          <a:p>
            <a:pPr marL="342900" indent="-342900"/>
            <a:endParaRPr lang="en-GB" sz="2800">
              <a:latin typeface="Comic Sans MS" panose="030F0702030302020204" pitchFamily="66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9FB50167-4A6F-F93B-0CF5-563929C1A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782" y="1363171"/>
            <a:ext cx="2061690" cy="227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28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Welcome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1628801"/>
            <a:ext cx="8453236" cy="4619606"/>
          </a:xfrm>
        </p:spPr>
        <p:txBody>
          <a:bodyPr>
            <a:normAutofit/>
          </a:bodyPr>
          <a:lstStyle/>
          <a:p>
            <a:r>
              <a:rPr lang="en-GB" sz="2400">
                <a:latin typeface="Comic Sans MS" panose="030F0702030302020204" pitchFamily="66" charset="0"/>
              </a:rPr>
              <a:t>Daily Routines – timetables </a:t>
            </a:r>
          </a:p>
          <a:p>
            <a:r>
              <a:rPr lang="en-GB" sz="2400">
                <a:latin typeface="Comic Sans MS" panose="030F0702030302020204" pitchFamily="66" charset="0"/>
              </a:rPr>
              <a:t>P.E. Days (Wednesday indoor &amp; Thursday outdoor)</a:t>
            </a:r>
          </a:p>
          <a:p>
            <a:r>
              <a:rPr lang="en-GB" sz="2400">
                <a:latin typeface="Comic Sans MS" panose="030F0702030302020204" pitchFamily="66" charset="0"/>
              </a:rPr>
              <a:t>Swimming starts in November</a:t>
            </a:r>
          </a:p>
          <a:p>
            <a:r>
              <a:rPr lang="en-GB" sz="2400">
                <a:latin typeface="Comic Sans MS" panose="030F0702030302020204" pitchFamily="66" charset="0"/>
              </a:rPr>
              <a:t>Uniform – labelled</a:t>
            </a:r>
          </a:p>
          <a:p>
            <a:r>
              <a:rPr lang="en-GB" sz="2400">
                <a:latin typeface="Comic Sans MS" panose="030F0702030302020204" pitchFamily="66" charset="0"/>
              </a:rPr>
              <a:t>PE Kit - labelled</a:t>
            </a:r>
          </a:p>
          <a:p>
            <a:r>
              <a:rPr lang="en-GB" sz="2400">
                <a:latin typeface="Comic Sans MS" panose="030F0702030302020204" pitchFamily="66" charset="0"/>
              </a:rPr>
              <a:t>Clubs and Extended Services </a:t>
            </a:r>
          </a:p>
          <a:p>
            <a:r>
              <a:rPr lang="en-GB" sz="2400">
                <a:latin typeface="Comic Sans MS" panose="030F0702030302020204" pitchFamily="66" charset="0"/>
              </a:rPr>
              <a:t>Challenge Monitors</a:t>
            </a:r>
          </a:p>
          <a:p>
            <a:r>
              <a:rPr lang="en-GB" sz="2400">
                <a:latin typeface="Comic Sans MS" panose="030F0702030302020204" pitchFamily="66" charset="0"/>
              </a:rPr>
              <a:t>Fruit Trolley – Healthy Snack</a:t>
            </a:r>
          </a:p>
          <a:p>
            <a:r>
              <a:rPr lang="en-GB" sz="2400">
                <a:latin typeface="Comic Sans MS" panose="030F0702030302020204" pitchFamily="66" charset="0"/>
              </a:rPr>
              <a:t>Dojo </a:t>
            </a:r>
          </a:p>
          <a:p>
            <a:endParaRPr lang="en-GB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9C9F94E0-0888-0059-B196-A68B5A3C62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437112"/>
            <a:ext cx="2061690" cy="227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255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Class Routines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7" y="1556792"/>
            <a:ext cx="8120081" cy="4195481"/>
          </a:xfrm>
        </p:spPr>
        <p:txBody>
          <a:bodyPr>
            <a:normAutofit/>
          </a:bodyPr>
          <a:lstStyle/>
          <a:p>
            <a:r>
              <a:rPr lang="en-GB" sz="2400">
                <a:latin typeface="Comic Sans MS" panose="030F0702030302020204" pitchFamily="66" charset="0"/>
              </a:rPr>
              <a:t>Reading Organisers </a:t>
            </a:r>
          </a:p>
          <a:p>
            <a:r>
              <a:rPr lang="en-GB" sz="2400">
                <a:latin typeface="Comic Sans MS" panose="030F0702030302020204" pitchFamily="66" charset="0"/>
              </a:rPr>
              <a:t>Homework (out Friday – back Wednesday)</a:t>
            </a:r>
          </a:p>
          <a:p>
            <a:r>
              <a:rPr lang="en-GB" sz="2400">
                <a:latin typeface="Comic Sans MS" panose="030F0702030302020204" pitchFamily="66" charset="0"/>
              </a:rPr>
              <a:t>Good to be Green/House Points/Behaviour  </a:t>
            </a:r>
          </a:p>
          <a:p>
            <a:r>
              <a:rPr lang="en-GB" sz="2400">
                <a:latin typeface="Comic Sans MS" panose="030F0702030302020204" pitchFamily="66" charset="0"/>
              </a:rPr>
              <a:t>Attendance/Punctuality/Holidays </a:t>
            </a:r>
          </a:p>
          <a:p>
            <a:r>
              <a:rPr lang="en-GB" sz="2400">
                <a:latin typeface="Comic Sans MS" panose="030F0702030302020204" pitchFamily="66" charset="0"/>
              </a:rPr>
              <a:t>Assembly time</a:t>
            </a:r>
          </a:p>
          <a:p>
            <a:endParaRPr lang="en-GB" sz="2400">
              <a:latin typeface="Comic Sans MS" panose="030F0702030302020204" pitchFamily="66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C496A5EF-01B4-301C-F0B4-A619C1450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437112"/>
            <a:ext cx="2061690" cy="227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1986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97532" y="1340768"/>
            <a:ext cx="7620000" cy="49887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6" indent="-342906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62" indent="-285755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20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27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34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42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49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57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64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GB"/>
              <a:t>Topics Covered:</a:t>
            </a:r>
          </a:p>
          <a:p>
            <a:pPr marL="0" indent="0">
              <a:buNone/>
            </a:pPr>
            <a:endParaRPr lang="en-GB"/>
          </a:p>
          <a:p>
            <a:endParaRPr lang="en-GB"/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27A93082-38C5-9031-1914-95D2C97888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94730"/>
            <a:ext cx="1356478" cy="14998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90553E-B008-19CA-D1DC-41B2E7CBA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8140" y="1853248"/>
            <a:ext cx="5531950" cy="478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962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427C71-5EE8-DAA8-870E-AE7870CEE3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A6A9A2-2E55-4CF7-BA70-E9F2600CD9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137" y="1440439"/>
            <a:ext cx="8807309" cy="531641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E41B8D2-41EF-080D-B66A-22CD4220B73F}"/>
              </a:ext>
            </a:extLst>
          </p:cNvPr>
          <p:cNvSpPr txBox="1"/>
          <p:nvPr/>
        </p:nvSpPr>
        <p:spPr>
          <a:xfrm>
            <a:off x="1009095" y="609594"/>
            <a:ext cx="71258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Weekly Timetable</a:t>
            </a:r>
            <a:endParaRPr lang="en-GB" sz="4200">
              <a:solidFill>
                <a:schemeClr val="tx2"/>
              </a:solidFill>
              <a:latin typeface="Comic Sans MS" panose="030F0702030302020204" pitchFamily="66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7474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188799" cy="1371600"/>
          </a:xfrm>
        </p:spPr>
        <p:txBody>
          <a:bodyPr/>
          <a:lstStyle/>
          <a:p>
            <a:r>
              <a:rPr lang="en-GB" b="1" u="sng"/>
              <a:t>Trips and Visits 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7" y="1064010"/>
            <a:ext cx="8322471" cy="488526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>
                <a:latin typeface="Comic Sans MS" panose="030F0702030302020204" pitchFamily="66" charset="0"/>
              </a:rPr>
              <a:t> Library </a:t>
            </a:r>
          </a:p>
          <a:p>
            <a:pPr marL="342900" indent="-342900" fontAlgn="base"/>
            <a:r>
              <a:rPr lang="en-GB" sz="2800">
                <a:latin typeface="Comic Sans MS"/>
              </a:rPr>
              <a:t> </a:t>
            </a:r>
            <a:r>
              <a:rPr lang="en-GB" sz="2800" b="0" i="0">
                <a:effectLst/>
                <a:latin typeface="Comic Sans MS"/>
              </a:rPr>
              <a:t>Southwell Workhouse</a:t>
            </a:r>
            <a:r>
              <a:rPr lang="en-GB" sz="2800">
                <a:latin typeface="Comic Sans MS"/>
              </a:rPr>
              <a:t> and Partake Theatre – spring  </a:t>
            </a:r>
            <a:endParaRPr lang="en-GB" sz="2800">
              <a:latin typeface="Comic Sans MS" panose="030F0702030302020204" pitchFamily="66" charset="0"/>
            </a:endParaRPr>
          </a:p>
          <a:p>
            <a:r>
              <a:rPr lang="en-GB" sz="2800">
                <a:latin typeface="Comic Sans MS" panose="030F0702030302020204" pitchFamily="66" charset="0"/>
              </a:rPr>
              <a:t> Newstead Abbey  and Mill Adventure – Summer </a:t>
            </a:r>
          </a:p>
          <a:p>
            <a:endParaRPr lang="en-GB"/>
          </a:p>
          <a:p>
            <a:endParaRPr lang="en-GB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5081A0A5-E224-0E4C-A3CC-E33386A219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437112"/>
            <a:ext cx="2061690" cy="227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254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Around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1853249"/>
            <a:ext cx="7054644" cy="4395158"/>
          </a:xfrm>
        </p:spPr>
        <p:txBody>
          <a:bodyPr>
            <a:normAutofit/>
          </a:bodyPr>
          <a:lstStyle/>
          <a:p>
            <a:r>
              <a:rPr lang="en-GB" sz="2800">
                <a:latin typeface="Comic Sans MS" panose="030F0702030302020204" pitchFamily="66" charset="0"/>
              </a:rPr>
              <a:t>P.T.A.</a:t>
            </a:r>
          </a:p>
          <a:p>
            <a:r>
              <a:rPr lang="en-GB" sz="2800">
                <a:latin typeface="Comic Sans MS" panose="030F0702030302020204" pitchFamily="66" charset="0"/>
              </a:rPr>
              <a:t>Lost Property </a:t>
            </a:r>
          </a:p>
          <a:p>
            <a:r>
              <a:rPr lang="en-GB" sz="2800">
                <a:latin typeface="Comic Sans MS" panose="030F0702030302020204" pitchFamily="66" charset="0"/>
              </a:rPr>
              <a:t>The School Website </a:t>
            </a:r>
          </a:p>
          <a:p>
            <a:r>
              <a:rPr lang="en-GB" sz="2800">
                <a:latin typeface="Comic Sans MS" panose="030F0702030302020204" pitchFamily="66" charset="0"/>
              </a:rPr>
              <a:t>Library</a:t>
            </a:r>
          </a:p>
          <a:p>
            <a:r>
              <a:rPr lang="en-GB" sz="2800">
                <a:latin typeface="Comic Sans MS" panose="030F0702030302020204" pitchFamily="66" charset="0"/>
              </a:rPr>
              <a:t>Kirkby Library – Free Membership</a:t>
            </a:r>
          </a:p>
          <a:p>
            <a:r>
              <a:rPr lang="en-GB" sz="2800">
                <a:latin typeface="Comic Sans MS" panose="030F0702030302020204" pitchFamily="66" charset="0"/>
              </a:rPr>
              <a:t>Healthy Snacks</a:t>
            </a:r>
          </a:p>
          <a:p>
            <a:endParaRPr lang="en-GB"/>
          </a:p>
          <a:p>
            <a:endParaRPr lang="en-GB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48D99E65-D708-EF75-EA43-2C53FE9695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437112"/>
            <a:ext cx="2061690" cy="227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858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8D78B4-9EBB-1618-78E9-2472C67A5B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049" y="399223"/>
            <a:ext cx="8364938" cy="4195481"/>
          </a:xfrm>
        </p:spPr>
        <p:txBody>
          <a:bodyPr>
            <a:normAutofit/>
          </a:bodyPr>
          <a:lstStyle/>
          <a:p>
            <a:r>
              <a:rPr lang="en-US" sz="3600"/>
              <a:t>All clubs done on Dojo</a:t>
            </a:r>
          </a:p>
          <a:p>
            <a:endParaRPr lang="en-US" sz="3600"/>
          </a:p>
          <a:p>
            <a:r>
              <a:rPr lang="en-US" sz="3600" err="1"/>
              <a:t>Maths</a:t>
            </a:r>
            <a:r>
              <a:rPr lang="en-US" sz="3600"/>
              <a:t> tutoring (during school time)</a:t>
            </a:r>
          </a:p>
          <a:p>
            <a:endParaRPr lang="en-US" sz="3600"/>
          </a:p>
          <a:p>
            <a:r>
              <a:rPr lang="en-US" sz="3600"/>
              <a:t>English tutoring (afterschool - invite) </a:t>
            </a:r>
          </a:p>
          <a:p>
            <a:endParaRPr lang="en-GB" sz="3600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6EAF5680-2A0B-46DC-1334-73E61E9E5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4894" y="5157191"/>
            <a:ext cx="1410424" cy="15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8220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1700809"/>
            <a:ext cx="8551786" cy="454759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/>
            <a:r>
              <a:rPr lang="en-GB" sz="3200">
                <a:latin typeface="Comic Sans MS"/>
              </a:rPr>
              <a:t>Reading Weekly homework</a:t>
            </a:r>
          </a:p>
          <a:p>
            <a:pPr marL="0" indent="0">
              <a:buNone/>
            </a:pPr>
            <a:r>
              <a:rPr lang="en-GB" sz="3200">
                <a:latin typeface="Comic Sans MS" panose="030F0702030302020204" pitchFamily="66" charset="0"/>
              </a:rPr>
              <a:t>3 x reads with an adult = 1 Dojo</a:t>
            </a:r>
          </a:p>
          <a:p>
            <a:pPr marL="0" indent="0">
              <a:buNone/>
            </a:pPr>
            <a:r>
              <a:rPr lang="en-GB" sz="3200">
                <a:latin typeface="Comic Sans MS" panose="030F0702030302020204" pitchFamily="66" charset="0"/>
              </a:rPr>
              <a:t>Times tables </a:t>
            </a:r>
            <a:r>
              <a:rPr lang="en-GB" sz="3200">
                <a:latin typeface="Comic Sans MS"/>
              </a:rPr>
              <a:t> </a:t>
            </a:r>
            <a:endParaRPr lang="en-US"/>
          </a:p>
          <a:p>
            <a:pPr marL="342900" indent="-342900"/>
            <a:r>
              <a:rPr lang="en-GB" sz="3200">
                <a:latin typeface="Comic Sans MS"/>
              </a:rPr>
              <a:t>Spellings </a:t>
            </a:r>
            <a:endParaRPr lang="en-GB" sz="3200">
              <a:latin typeface="Comic Sans MS" panose="030F0702030302020204" pitchFamily="66" charset="0"/>
            </a:endParaRPr>
          </a:p>
          <a:p>
            <a:pPr marL="342900" indent="-342900"/>
            <a:r>
              <a:rPr lang="en-GB" sz="3200">
                <a:latin typeface="Comic Sans MS"/>
              </a:rPr>
              <a:t>Times Table Rock Stars and Reading Eggs</a:t>
            </a:r>
          </a:p>
          <a:p>
            <a:pPr marL="342900" indent="-342900"/>
            <a:endParaRPr lang="en-GB" sz="2800"/>
          </a:p>
          <a:p>
            <a:pPr marL="342900" indent="-342900"/>
            <a:endParaRPr lang="en-GB" b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859" y="5395007"/>
            <a:ext cx="4524375" cy="1162050"/>
          </a:xfrm>
          <a:prstGeom prst="rect">
            <a:avLst/>
          </a:prstGeom>
        </p:spPr>
      </p:pic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F0DB13BC-9F8A-1A5A-D522-4E763A7843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4894" y="5157191"/>
            <a:ext cx="1410424" cy="15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3224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Question Time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>
                <a:latin typeface="Comic Sans MS" panose="030F0702030302020204" pitchFamily="66" charset="0"/>
              </a:rPr>
              <a:t>Anything else you would like to know?</a:t>
            </a: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301491F8-8B18-60D7-1189-4648687C32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437112"/>
            <a:ext cx="2061690" cy="227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8607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b248822-d6e8-43e9-98b6-39969396ef44">
      <Terms xmlns="http://schemas.microsoft.com/office/infopath/2007/PartnerControls"/>
    </lcf76f155ced4ddcb4097134ff3c332f>
    <TaxCatchAll xmlns="9f710329-22e4-4a10-bfda-5f940d9edaf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03E118F15B8E241981690AC0209E07B" ma:contentTypeVersion="19" ma:contentTypeDescription="Create a new document." ma:contentTypeScope="" ma:versionID="a90b12445b596c6cdc8f998ff707cc84">
  <xsd:schema xmlns:xsd="http://www.w3.org/2001/XMLSchema" xmlns:xs="http://www.w3.org/2001/XMLSchema" xmlns:p="http://schemas.microsoft.com/office/2006/metadata/properties" xmlns:ns2="2b248822-d6e8-43e9-98b6-39969396ef44" xmlns:ns3="9f710329-22e4-4a10-bfda-5f940d9edaf8" targetNamespace="http://schemas.microsoft.com/office/2006/metadata/properties" ma:root="true" ma:fieldsID="ad00262cdd75fe33f161d52451ad3a86" ns2:_="" ns3:_="">
    <xsd:import namespace="2b248822-d6e8-43e9-98b6-39969396ef44"/>
    <xsd:import namespace="9f710329-22e4-4a10-bfda-5f940d9edaf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248822-d6e8-43e9-98b6-39969396ef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f9d315b-c3b7-4aa7-93f6-82566effcc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710329-22e4-4a10-bfda-5f940d9edaf8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fbeb036-9c59-4e94-8335-b9a5e70704e3}" ma:internalName="TaxCatchAll" ma:showField="CatchAllData" ma:web="9f710329-22e4-4a10-bfda-5f940d9edaf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4F0FDE1-16C5-450F-92C8-D1EAD12158D6}">
  <ds:schemaRefs>
    <ds:schemaRef ds:uri="2b248822-d6e8-43e9-98b6-39969396ef44"/>
    <ds:schemaRef ds:uri="9f710329-22e4-4a10-bfda-5f940d9edaf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12D1430-B561-4A24-A1A0-F1A75B1E406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719DE3-1852-4B74-B8CD-A96E9FF26011}">
  <ds:schemaRefs>
    <ds:schemaRef ds:uri="2b248822-d6e8-43e9-98b6-39969396ef44"/>
    <ds:schemaRef ds:uri="9f710329-22e4-4a10-bfda-5f940d9edaf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Application>Microsoft Office PowerPoint</Application>
  <PresentationFormat>On-screen Show (4:3)</PresentationFormat>
  <Slides>11</Slides>
  <Notes>2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Ion</vt:lpstr>
      <vt:lpstr>Welcome to  Year 5</vt:lpstr>
      <vt:lpstr>Staff</vt:lpstr>
      <vt:lpstr>Welcome </vt:lpstr>
      <vt:lpstr>Class Routines </vt:lpstr>
      <vt:lpstr>Year 5</vt:lpstr>
      <vt:lpstr>PowerPoint Presentation</vt:lpstr>
      <vt:lpstr>Trips and Visits  </vt:lpstr>
      <vt:lpstr>Around School</vt:lpstr>
      <vt:lpstr>PowerPoint Presentation</vt:lpstr>
      <vt:lpstr>At Home</vt:lpstr>
      <vt:lpstr>Question Time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</dc:title>
  <dc:creator>NICOLA GOODALL</dc:creator>
  <cp:revision>1</cp:revision>
  <cp:lastPrinted>2018-09-11T14:14:33Z</cp:lastPrinted>
  <dcterms:created xsi:type="dcterms:W3CDTF">2012-09-17T14:59:36Z</dcterms:created>
  <dcterms:modified xsi:type="dcterms:W3CDTF">2025-09-10T12:39:03Z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0x010100003E118F15B8E241981690AC0209E07B</vt:lpwstr>
  </property>
  <property fmtid="{D5CDD505-2E9C-101B-9397-08002B2CF9AE}" pid="3" name="MediaServiceImageTags">
    <vt:lpwstr/>
  </property>
</Properties>
</file>